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8" r:id="rId5"/>
    <p:sldMasterId id="2147483720" r:id="rId6"/>
  </p:sldMasterIdLst>
  <p:notesMasterIdLst>
    <p:notesMasterId r:id="rId21"/>
  </p:notesMasterIdLst>
  <p:handoutMasterIdLst>
    <p:handoutMasterId r:id="rId22"/>
  </p:handoutMasterIdLst>
  <p:sldIdLst>
    <p:sldId id="256" r:id="rId7"/>
    <p:sldId id="278" r:id="rId8"/>
    <p:sldId id="258" r:id="rId9"/>
    <p:sldId id="264" r:id="rId10"/>
    <p:sldId id="266" r:id="rId11"/>
    <p:sldId id="281" r:id="rId12"/>
    <p:sldId id="273" r:id="rId13"/>
    <p:sldId id="259" r:id="rId14"/>
    <p:sldId id="265" r:id="rId15"/>
    <p:sldId id="275" r:id="rId16"/>
    <p:sldId id="282" r:id="rId17"/>
    <p:sldId id="276" r:id="rId18"/>
    <p:sldId id="277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5F710F-1A87-3BA2-2B8C-975637DA8A00}" name="David Terry" initials="DT" userId="S::david.terry@matrix-scm.com::9f232d21-9d08-4a34-beef-77f0897bce8f" providerId="AD"/>
  <p188:author id="{3A18012E-685F-D093-756E-5D191509FA7C}" name="Chris Grimes" initials="CG" userId="S::chris.grimes@matrix-scm.com::2653b037-1dd4-45fa-80ec-4b7ada5af385" providerId="AD"/>
  <p188:author id="{DBCC0363-1200-3CFA-65EB-A7B4852BC4A0}" name="Mel Rayner" initials="MR" userId="S::mel.rayner@matrix-scm.com::a385fc4d-4448-4086-b18e-cfff44d065f4" providerId="AD"/>
  <p188:author id="{F6D36D80-020E-A4FD-1377-FD237C7A1EB3}" name="Mel Rayner" initials="MR" userId="S::mel.rayner@MATRIX-SCM.COM::a385fc4d-4448-4086-b18e-cfff44d065f4" providerId="AD"/>
  <p188:author id="{722254AB-1796-C8C5-EB19-351F1CD61AE8}" name="Nina Pitcairn" initials="NP" userId="S::nina.pitcairn@matrix-scm.com::2dce973d-8547-4259-8604-1b47cd82fdc4" providerId="AD"/>
  <p188:author id="{D2764AAC-7414-DF6D-C1F6-ABA82BCD92DC}" name="Mark Inskip" initials="MI" userId="S::mark.inskip@matrix-scm.com::96881b10-6da7-43a5-8b6c-59e0bac2868c" providerId="AD"/>
  <p188:author id="{36E40BEF-9F9F-548C-9C69-73AC062D1F42}" name="Callum Begley" initials="CB" userId="S::Callum.Begley@MATRIX-SCM.COM::9d5e8c33-445e-4da7-ae9c-6a8d9e4a51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E95D"/>
    <a:srgbClr val="3C3C3C"/>
    <a:srgbClr val="00A4FF"/>
    <a:srgbClr val="00188C"/>
    <a:srgbClr val="FFFFFF"/>
    <a:srgbClr val="E6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5" autoAdjust="0"/>
    <p:restoredTop sz="87070" autoAdjust="0"/>
  </p:normalViewPr>
  <p:slideViewPr>
    <p:cSldViewPr snapToGrid="0">
      <p:cViewPr varScale="1">
        <p:scale>
          <a:sx n="44" d="100"/>
          <a:sy n="44" d="100"/>
        </p:scale>
        <p:origin x="12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Pryle" userId="S::amy.pryle@matrix-scm.com::a2ff0a7e-af43-4b23-9bc3-f6719bcaa840" providerId="AD" clId="Web-{559115A0-6098-9B46-80A9-B2562A813000}"/>
    <pc:docChg chg="modSld sldOrd">
      <pc:chgData name="Amy Pryle" userId="S::amy.pryle@matrix-scm.com::a2ff0a7e-af43-4b23-9bc3-f6719bcaa840" providerId="AD" clId="Web-{559115A0-6098-9B46-80A9-B2562A813000}" dt="2023-08-15T19:32:12.878" v="82"/>
      <pc:docMkLst>
        <pc:docMk/>
      </pc:docMkLst>
      <pc:sldChg chg="modSp">
        <pc:chgData name="Amy Pryle" userId="S::amy.pryle@matrix-scm.com::a2ff0a7e-af43-4b23-9bc3-f6719bcaa840" providerId="AD" clId="Web-{559115A0-6098-9B46-80A9-B2562A813000}" dt="2023-08-15T12:46:53.742" v="19" actId="14100"/>
        <pc:sldMkLst>
          <pc:docMk/>
          <pc:sldMk cId="2924769793" sldId="256"/>
        </pc:sldMkLst>
        <pc:spChg chg="mod">
          <ac:chgData name="Amy Pryle" userId="S::amy.pryle@matrix-scm.com::a2ff0a7e-af43-4b23-9bc3-f6719bcaa840" providerId="AD" clId="Web-{559115A0-6098-9B46-80A9-B2562A813000}" dt="2023-08-15T12:46:53.742" v="19" actId="14100"/>
          <ac:spMkLst>
            <pc:docMk/>
            <pc:sldMk cId="2924769793" sldId="256"/>
            <ac:spMk id="6" creationId="{D19CCBE0-1400-85BD-3CAF-E16F8F36BD63}"/>
          </ac:spMkLst>
        </pc:spChg>
      </pc:sldChg>
      <pc:sldChg chg="ord">
        <pc:chgData name="Amy Pryle" userId="S::amy.pryle@matrix-scm.com::a2ff0a7e-af43-4b23-9bc3-f6719bcaa840" providerId="AD" clId="Web-{559115A0-6098-9B46-80A9-B2562A813000}" dt="2023-08-15T19:28:21.714" v="25"/>
        <pc:sldMkLst>
          <pc:docMk/>
          <pc:sldMk cId="1925410914" sldId="259"/>
        </pc:sldMkLst>
      </pc:sldChg>
      <pc:sldChg chg="ord modNotes">
        <pc:chgData name="Amy Pryle" userId="S::amy.pryle@matrix-scm.com::a2ff0a7e-af43-4b23-9bc3-f6719bcaa840" providerId="AD" clId="Web-{559115A0-6098-9B46-80A9-B2562A813000}" dt="2023-08-15T19:32:01.347" v="80"/>
        <pc:sldMkLst>
          <pc:docMk/>
          <pc:sldMk cId="2818039429" sldId="263"/>
        </pc:sldMkLst>
      </pc:sldChg>
      <pc:sldChg chg="ord">
        <pc:chgData name="Amy Pryle" userId="S::amy.pryle@matrix-scm.com::a2ff0a7e-af43-4b23-9bc3-f6719bcaa840" providerId="AD" clId="Web-{559115A0-6098-9B46-80A9-B2562A813000}" dt="2023-08-15T19:28:09.495" v="23"/>
        <pc:sldMkLst>
          <pc:docMk/>
          <pc:sldMk cId="737232392" sldId="265"/>
        </pc:sldMkLst>
      </pc:sldChg>
      <pc:sldChg chg="ord">
        <pc:chgData name="Amy Pryle" userId="S::amy.pryle@matrix-scm.com::a2ff0a7e-af43-4b23-9bc3-f6719bcaa840" providerId="AD" clId="Web-{559115A0-6098-9B46-80A9-B2562A813000}" dt="2023-08-15T19:28:14.245" v="24"/>
        <pc:sldMkLst>
          <pc:docMk/>
          <pc:sldMk cId="2388175255" sldId="273"/>
        </pc:sldMkLst>
      </pc:sldChg>
      <pc:sldChg chg="ord">
        <pc:chgData name="Amy Pryle" userId="S::amy.pryle@matrix-scm.com::a2ff0a7e-af43-4b23-9bc3-f6719bcaa840" providerId="AD" clId="Web-{559115A0-6098-9B46-80A9-B2562A813000}" dt="2023-08-15T19:32:12.878" v="82"/>
        <pc:sldMkLst>
          <pc:docMk/>
          <pc:sldMk cId="795408142" sldId="276"/>
        </pc:sldMkLst>
      </pc:sldChg>
      <pc:sldChg chg="ord">
        <pc:chgData name="Amy Pryle" userId="S::amy.pryle@matrix-scm.com::a2ff0a7e-af43-4b23-9bc3-f6719bcaa840" providerId="AD" clId="Web-{559115A0-6098-9B46-80A9-B2562A813000}" dt="2023-08-15T19:32:07.456" v="81"/>
        <pc:sldMkLst>
          <pc:docMk/>
          <pc:sldMk cId="3200364023" sldId="277"/>
        </pc:sldMkLst>
      </pc:sldChg>
      <pc:sldChg chg="modSp">
        <pc:chgData name="Amy Pryle" userId="S::amy.pryle@matrix-scm.com::a2ff0a7e-af43-4b23-9bc3-f6719bcaa840" providerId="AD" clId="Web-{559115A0-6098-9B46-80A9-B2562A813000}" dt="2023-08-15T19:26:04.584" v="22" actId="1076"/>
        <pc:sldMkLst>
          <pc:docMk/>
          <pc:sldMk cId="1590009036" sldId="281"/>
        </pc:sldMkLst>
        <pc:picChg chg="mod">
          <ac:chgData name="Amy Pryle" userId="S::amy.pryle@matrix-scm.com::a2ff0a7e-af43-4b23-9bc3-f6719bcaa840" providerId="AD" clId="Web-{559115A0-6098-9B46-80A9-B2562A813000}" dt="2023-08-15T19:26:04.584" v="22" actId="1076"/>
          <ac:picMkLst>
            <pc:docMk/>
            <pc:sldMk cId="1590009036" sldId="281"/>
            <ac:picMk id="7" creationId="{C606E1CC-AD15-1DA0-0619-68C728207CBF}"/>
          </ac:picMkLst>
        </pc:picChg>
        <pc:picChg chg="mod">
          <ac:chgData name="Amy Pryle" userId="S::amy.pryle@matrix-scm.com::a2ff0a7e-af43-4b23-9bc3-f6719bcaa840" providerId="AD" clId="Web-{559115A0-6098-9B46-80A9-B2562A813000}" dt="2023-08-15T19:25:59.709" v="21" actId="1076"/>
          <ac:picMkLst>
            <pc:docMk/>
            <pc:sldMk cId="1590009036" sldId="281"/>
            <ac:picMk id="9" creationId="{F1F2FFC8-74BB-2646-51DC-0592B36459EF}"/>
          </ac:picMkLst>
        </pc:picChg>
      </pc:sldChg>
    </pc:docChg>
  </pc:docChgLst>
  <pc:docChgLst>
    <pc:chgData name="Chris Andrews" userId="S::chris.andrews@matrix-scm.com::05024ce5-a9e8-4820-8710-ff2fa4bd8853" providerId="AD" clId="Web-{6F804EE7-BE47-CBB6-3B2F-C22F68DACAF7}"/>
    <pc:docChg chg="modSld">
      <pc:chgData name="Chris Andrews" userId="S::chris.andrews@matrix-scm.com::05024ce5-a9e8-4820-8710-ff2fa4bd8853" providerId="AD" clId="Web-{6F804EE7-BE47-CBB6-3B2F-C22F68DACAF7}" dt="2023-08-02T08:02:21.739" v="17" actId="20577"/>
      <pc:docMkLst>
        <pc:docMk/>
      </pc:docMkLst>
      <pc:sldChg chg="modSp">
        <pc:chgData name="Chris Andrews" userId="S::chris.andrews@matrix-scm.com::05024ce5-a9e8-4820-8710-ff2fa4bd8853" providerId="AD" clId="Web-{6F804EE7-BE47-CBB6-3B2F-C22F68DACAF7}" dt="2023-08-02T08:02:21.739" v="17" actId="20577"/>
        <pc:sldMkLst>
          <pc:docMk/>
          <pc:sldMk cId="2924769793" sldId="256"/>
        </pc:sldMkLst>
        <pc:spChg chg="mod">
          <ac:chgData name="Chris Andrews" userId="S::chris.andrews@matrix-scm.com::05024ce5-a9e8-4820-8710-ff2fa4bd8853" providerId="AD" clId="Web-{6F804EE7-BE47-CBB6-3B2F-C22F68DACAF7}" dt="2023-08-02T08:02:21.739" v="17" actId="20577"/>
          <ac:spMkLst>
            <pc:docMk/>
            <pc:sldMk cId="2924769793" sldId="256"/>
            <ac:spMk id="6" creationId="{D19CCBE0-1400-85BD-3CAF-E16F8F36BD63}"/>
          </ac:spMkLst>
        </pc:spChg>
      </pc:sldChg>
    </pc:docChg>
  </pc:docChgLst>
  <pc:docChgLst>
    <pc:chgData name="Elizabeth Michael" userId="7dbc6c4a-4c90-4284-9f2b-a638d178da24" providerId="ADAL" clId="{9E46A205-9794-4016-ABD5-B9BFA444BDFF}"/>
    <pc:docChg chg="modSld">
      <pc:chgData name="Elizabeth Michael" userId="7dbc6c4a-4c90-4284-9f2b-a638d178da24" providerId="ADAL" clId="{9E46A205-9794-4016-ABD5-B9BFA444BDFF}" dt="2023-10-11T16:14:17.999" v="18" actId="14100"/>
      <pc:docMkLst>
        <pc:docMk/>
      </pc:docMkLst>
      <pc:sldChg chg="modSp mod">
        <pc:chgData name="Elizabeth Michael" userId="7dbc6c4a-4c90-4284-9f2b-a638d178da24" providerId="ADAL" clId="{9E46A205-9794-4016-ABD5-B9BFA444BDFF}" dt="2023-09-28T09:43:08.791" v="17" actId="20577"/>
        <pc:sldMkLst>
          <pc:docMk/>
          <pc:sldMk cId="2924769793" sldId="256"/>
        </pc:sldMkLst>
        <pc:spChg chg="mod">
          <ac:chgData name="Elizabeth Michael" userId="7dbc6c4a-4c90-4284-9f2b-a638d178da24" providerId="ADAL" clId="{9E46A205-9794-4016-ABD5-B9BFA444BDFF}" dt="2023-09-28T09:43:08.791" v="17" actId="20577"/>
          <ac:spMkLst>
            <pc:docMk/>
            <pc:sldMk cId="2924769793" sldId="256"/>
            <ac:spMk id="6" creationId="{D19CCBE0-1400-85BD-3CAF-E16F8F36BD63}"/>
          </ac:spMkLst>
        </pc:spChg>
      </pc:sldChg>
      <pc:sldChg chg="modSp mod">
        <pc:chgData name="Elizabeth Michael" userId="7dbc6c4a-4c90-4284-9f2b-a638d178da24" providerId="ADAL" clId="{9E46A205-9794-4016-ABD5-B9BFA444BDFF}" dt="2023-10-11T16:14:17.999" v="18" actId="14100"/>
        <pc:sldMkLst>
          <pc:docMk/>
          <pc:sldMk cId="1590009036" sldId="281"/>
        </pc:sldMkLst>
        <pc:spChg chg="mod">
          <ac:chgData name="Elizabeth Michael" userId="7dbc6c4a-4c90-4284-9f2b-a638d178da24" providerId="ADAL" clId="{9E46A205-9794-4016-ABD5-B9BFA444BDFF}" dt="2023-10-11T16:14:17.999" v="18" actId="14100"/>
          <ac:spMkLst>
            <pc:docMk/>
            <pc:sldMk cId="1590009036" sldId="281"/>
            <ac:spMk id="4" creationId="{9E5C5ABF-7EFF-E920-C829-5F2EF939C94E}"/>
          </ac:spMkLst>
        </pc:spChg>
      </pc:sldChg>
    </pc:docChg>
  </pc:docChgLst>
  <pc:docChgLst>
    <pc:chgData name="Amy Pryle" userId="S::amy.pryle@matrix-scm.com::a2ff0a7e-af43-4b23-9bc3-f6719bcaa840" providerId="AD" clId="Web-{E3A78C26-4CEC-6E1A-0D53-B0A6F730A097}"/>
    <pc:docChg chg="addSld">
      <pc:chgData name="Amy Pryle" userId="S::amy.pryle@matrix-scm.com::a2ff0a7e-af43-4b23-9bc3-f6719bcaa840" providerId="AD" clId="Web-{E3A78C26-4CEC-6E1A-0D53-B0A6F730A097}" dt="2023-08-16T07:50:01.182" v="0"/>
      <pc:docMkLst>
        <pc:docMk/>
      </pc:docMkLst>
      <pc:sldChg chg="new">
        <pc:chgData name="Amy Pryle" userId="S::amy.pryle@matrix-scm.com::a2ff0a7e-af43-4b23-9bc3-f6719bcaa840" providerId="AD" clId="Web-{E3A78C26-4CEC-6E1A-0D53-B0A6F730A097}" dt="2023-08-16T07:50:01.182" v="0"/>
        <pc:sldMkLst>
          <pc:docMk/>
          <pc:sldMk cId="3874250909" sldId="282"/>
        </pc:sldMkLst>
      </pc:sldChg>
    </pc:docChg>
  </pc:docChgLst>
  <pc:docChgLst>
    <pc:chgData name="Amy Pryle" userId="S::amy.pryle@matrix-scm.com::a2ff0a7e-af43-4b23-9bc3-f6719bcaa840" providerId="AD" clId="Web-{D737EB30-A991-817C-9300-0AFF8E8460F1}"/>
    <pc:docChg chg="delSld modSld sldOrd">
      <pc:chgData name="Amy Pryle" userId="S::amy.pryle@matrix-scm.com::a2ff0a7e-af43-4b23-9bc3-f6719bcaa840" providerId="AD" clId="Web-{D737EB30-A991-817C-9300-0AFF8E8460F1}" dt="2023-09-20T08:01:26.261" v="3" actId="14100"/>
      <pc:docMkLst>
        <pc:docMk/>
      </pc:docMkLst>
      <pc:sldChg chg="modSp">
        <pc:chgData name="Amy Pryle" userId="S::amy.pryle@matrix-scm.com::a2ff0a7e-af43-4b23-9bc3-f6719bcaa840" providerId="AD" clId="Web-{D737EB30-A991-817C-9300-0AFF8E8460F1}" dt="2023-09-20T08:01:26.261" v="3" actId="14100"/>
        <pc:sldMkLst>
          <pc:docMk/>
          <pc:sldMk cId="3200364023" sldId="277"/>
        </pc:sldMkLst>
        <pc:spChg chg="mod">
          <ac:chgData name="Amy Pryle" userId="S::amy.pryle@matrix-scm.com::a2ff0a7e-af43-4b23-9bc3-f6719bcaa840" providerId="AD" clId="Web-{D737EB30-A991-817C-9300-0AFF8E8460F1}" dt="2023-09-20T08:01:26.261" v="3" actId="14100"/>
          <ac:spMkLst>
            <pc:docMk/>
            <pc:sldMk cId="3200364023" sldId="277"/>
            <ac:spMk id="6" creationId="{5120FCC7-1FA4-B13F-263E-DA038580739B}"/>
          </ac:spMkLst>
        </pc:spChg>
      </pc:sldChg>
      <pc:sldChg chg="del ord">
        <pc:chgData name="Amy Pryle" userId="S::amy.pryle@matrix-scm.com::a2ff0a7e-af43-4b23-9bc3-f6719bcaa840" providerId="AD" clId="Web-{D737EB30-A991-817C-9300-0AFF8E8460F1}" dt="2023-09-20T07:52:01.320" v="2"/>
        <pc:sldMkLst>
          <pc:docMk/>
          <pc:sldMk cId="3874250909" sldId="282"/>
        </pc:sldMkLst>
      </pc:sldChg>
    </pc:docChg>
  </pc:docChgLst>
  <pc:docChgLst>
    <pc:chgData name="Olivia White" userId="S::olivia.white@teammatrix.com::69245830-78f9-4a38-9bb5-6c3a10029b0a" providerId="AD" clId="Web-{42D7AE82-BECB-7093-37BD-CA2D594DD600}"/>
    <pc:docChg chg="addSld modSld addMainMaster">
      <pc:chgData name="Olivia White" userId="S::olivia.white@teammatrix.com::69245830-78f9-4a38-9bb5-6c3a10029b0a" providerId="AD" clId="Web-{42D7AE82-BECB-7093-37BD-CA2D594DD600}" dt="2023-09-28T09:39:30.467" v="288"/>
      <pc:docMkLst>
        <pc:docMk/>
      </pc:docMkLst>
      <pc:sldChg chg="modSp add modNotes">
        <pc:chgData name="Olivia White" userId="S::olivia.white@teammatrix.com::69245830-78f9-4a38-9bb5-6c3a10029b0a" providerId="AD" clId="Web-{42D7AE82-BECB-7093-37BD-CA2D594DD600}" dt="2023-09-28T09:39:30.467" v="288"/>
        <pc:sldMkLst>
          <pc:docMk/>
          <pc:sldMk cId="3642663593" sldId="282"/>
        </pc:sldMkLst>
        <pc:picChg chg="mod">
          <ac:chgData name="Olivia White" userId="S::olivia.white@teammatrix.com::69245830-78f9-4a38-9bb5-6c3a10029b0a" providerId="AD" clId="Web-{42D7AE82-BECB-7093-37BD-CA2D594DD600}" dt="2023-09-28T09:25:13.694" v="37" actId="1076"/>
          <ac:picMkLst>
            <pc:docMk/>
            <pc:sldMk cId="3642663593" sldId="282"/>
            <ac:picMk id="5" creationId="{98A37E36-24D5-555E-1B0E-036ACADCACC0}"/>
          </ac:picMkLst>
        </pc:picChg>
      </pc:sldChg>
      <pc:sldMasterChg chg="add addSldLayout">
        <pc:chgData name="Olivia White" userId="S::olivia.white@teammatrix.com::69245830-78f9-4a38-9bb5-6c3a10029b0a" providerId="AD" clId="Web-{42D7AE82-BECB-7093-37BD-CA2D594DD600}" dt="2023-09-28T09:20:23.561" v="0"/>
        <pc:sldMasterMkLst>
          <pc:docMk/>
          <pc:sldMasterMk cId="840368823" sldId="2147483720"/>
        </pc:sldMasterMkLst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61842285" sldId="2147483721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1988304565" sldId="2147483722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1363424890" sldId="2147483723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3190885566" sldId="2147483724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573252394" sldId="2147483725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878888815" sldId="2147483726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3536329818" sldId="2147483727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1411019903" sldId="2147483728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2628622754" sldId="2147483729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1075398634" sldId="2147483730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3401251304" sldId="2147483731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3250330347" sldId="2147483732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3075006820" sldId="2147483733"/>
          </pc:sldLayoutMkLst>
        </pc:sldLayoutChg>
        <pc:sldLayoutChg chg="add">
          <pc:chgData name="Olivia White" userId="S::olivia.white@teammatrix.com::69245830-78f9-4a38-9bb5-6c3a10029b0a" providerId="AD" clId="Web-{42D7AE82-BECB-7093-37BD-CA2D594DD600}" dt="2023-09-28T09:20:23.561" v="0"/>
          <pc:sldLayoutMkLst>
            <pc:docMk/>
            <pc:sldMasterMk cId="840368823" sldId="2147483720"/>
            <pc:sldLayoutMk cId="2929468585" sldId="214748373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B3422-9D2B-4E02-B899-D30FE4D7AA19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84FB811-1E19-4181-84AE-72DAE1DDBAAE}">
      <dgm:prSet custT="1"/>
      <dgm:spPr>
        <a:solidFill>
          <a:srgbClr val="00188C"/>
        </a:solidFill>
        <a:effectLst>
          <a:softEdge rad="63500"/>
        </a:effectLst>
      </dgm:spPr>
      <dgm:t>
        <a:bodyPr/>
        <a:lstStyle/>
        <a:p>
          <a:r>
            <a:rPr lang="en-GB" sz="1400" dirty="0"/>
            <a:t>We have a network of trusted UK recruitment agencies</a:t>
          </a:r>
          <a:endParaRPr lang="en-US" sz="1400" dirty="0"/>
        </a:p>
      </dgm:t>
    </dgm:pt>
    <dgm:pt modelId="{024FEE17-9F19-4611-AA70-1B59440A4B82}" type="parTrans" cxnId="{B06E35BC-159C-4F5F-ADE6-3798DBEFF3BA}">
      <dgm:prSet/>
      <dgm:spPr/>
      <dgm:t>
        <a:bodyPr/>
        <a:lstStyle/>
        <a:p>
          <a:endParaRPr lang="en-US" sz="1400"/>
        </a:p>
      </dgm:t>
    </dgm:pt>
    <dgm:pt modelId="{6E200644-355F-454F-913C-CD346DC36B36}" type="sibTrans" cxnId="{B06E35BC-159C-4F5F-ADE6-3798DBEFF3BA}">
      <dgm:prSet/>
      <dgm:spPr/>
      <dgm:t>
        <a:bodyPr/>
        <a:lstStyle/>
        <a:p>
          <a:endParaRPr lang="en-US" sz="1400"/>
        </a:p>
      </dgm:t>
    </dgm:pt>
    <dgm:pt modelId="{8B476292-2265-4677-9DB9-FE3CB9836D70}">
      <dgm:prSet custT="1"/>
      <dgm:spPr>
        <a:solidFill>
          <a:schemeClr val="accent1"/>
        </a:solidFill>
        <a:effectLst>
          <a:softEdge rad="63500"/>
        </a:effectLst>
      </dgm:spPr>
      <dgm:t>
        <a:bodyPr/>
        <a:lstStyle/>
        <a:p>
          <a:r>
            <a:rPr lang="en-GB" sz="1400" dirty="0"/>
            <a:t>We manage over 17,000 temporary workers every week</a:t>
          </a:r>
          <a:endParaRPr lang="en-US" sz="1400" dirty="0"/>
        </a:p>
      </dgm:t>
    </dgm:pt>
    <dgm:pt modelId="{32AF185B-CA70-4110-8EF0-5734EC13B495}" type="parTrans" cxnId="{6B36669E-AF04-4D07-8D57-5E025C4B9CA9}">
      <dgm:prSet/>
      <dgm:spPr/>
      <dgm:t>
        <a:bodyPr/>
        <a:lstStyle/>
        <a:p>
          <a:endParaRPr lang="en-US" sz="1400"/>
        </a:p>
      </dgm:t>
    </dgm:pt>
    <dgm:pt modelId="{E92AFEBA-D619-4D20-A95E-60FD9BF007E8}" type="sibTrans" cxnId="{6B36669E-AF04-4D07-8D57-5E025C4B9CA9}">
      <dgm:prSet/>
      <dgm:spPr/>
      <dgm:t>
        <a:bodyPr/>
        <a:lstStyle/>
        <a:p>
          <a:endParaRPr lang="en-US" sz="1400"/>
        </a:p>
      </dgm:t>
    </dgm:pt>
    <dgm:pt modelId="{8A837635-D4CB-4C73-BB32-1C5E001C3D3A}">
      <dgm:prSet custT="1"/>
      <dgm:spPr>
        <a:solidFill>
          <a:schemeClr val="accent1"/>
        </a:solidFill>
        <a:effectLst>
          <a:softEdge rad="63500"/>
        </a:effectLst>
      </dgm:spPr>
      <dgm:t>
        <a:bodyPr/>
        <a:lstStyle/>
        <a:p>
          <a:r>
            <a:rPr lang="en-US" sz="1400" b="0" i="0" dirty="0"/>
            <a:t>Our online system Matrix-</a:t>
          </a:r>
          <a:r>
            <a:rPr lang="en-US" sz="1400" b="0" i="0" dirty="0" err="1"/>
            <a:t>CR.Net</a:t>
          </a:r>
          <a:r>
            <a:rPr lang="en-US" sz="1400" b="0" i="0" dirty="0"/>
            <a:t> is powerful, yet simple to use and automates the hiring process from start to finish</a:t>
          </a:r>
          <a:endParaRPr lang="en-US" sz="1400" dirty="0"/>
        </a:p>
      </dgm:t>
    </dgm:pt>
    <dgm:pt modelId="{3B88D207-E522-4FC4-9ADD-126317643DAB}" type="parTrans" cxnId="{D6C8ED54-362D-42A0-8473-BB3D2B47D830}">
      <dgm:prSet/>
      <dgm:spPr/>
      <dgm:t>
        <a:bodyPr/>
        <a:lstStyle/>
        <a:p>
          <a:endParaRPr lang="en-US" sz="1400"/>
        </a:p>
      </dgm:t>
    </dgm:pt>
    <dgm:pt modelId="{23603E6F-518E-47F9-B0D1-C17750348D76}" type="sibTrans" cxnId="{D6C8ED54-362D-42A0-8473-BB3D2B47D830}">
      <dgm:prSet/>
      <dgm:spPr/>
      <dgm:t>
        <a:bodyPr/>
        <a:lstStyle/>
        <a:p>
          <a:endParaRPr lang="en-US" sz="1400"/>
        </a:p>
      </dgm:t>
    </dgm:pt>
    <dgm:pt modelId="{AD4E0CEE-D5D8-4FDC-BE40-9F4DF8467437}">
      <dgm:prSet custT="1"/>
      <dgm:spPr>
        <a:solidFill>
          <a:schemeClr val="accent1"/>
        </a:solidFill>
        <a:effectLst>
          <a:softEdge rad="63500"/>
        </a:effectLst>
      </dgm:spPr>
      <dgm:t>
        <a:bodyPr/>
        <a:lstStyle/>
        <a:p>
          <a:r>
            <a:rPr lang="en-GB" sz="1400" dirty="0"/>
            <a:t>£680 million annual spend under management</a:t>
          </a:r>
          <a:endParaRPr lang="en-US" sz="1400" dirty="0"/>
        </a:p>
      </dgm:t>
    </dgm:pt>
    <dgm:pt modelId="{0CC06E9C-5C8A-4022-A63C-81C57935E05C}" type="parTrans" cxnId="{AEEC16DE-AFC5-477C-AD68-C5BEFA1EA23E}">
      <dgm:prSet/>
      <dgm:spPr/>
      <dgm:t>
        <a:bodyPr/>
        <a:lstStyle/>
        <a:p>
          <a:endParaRPr lang="en-GB" sz="1400"/>
        </a:p>
      </dgm:t>
    </dgm:pt>
    <dgm:pt modelId="{007BE4C9-8C99-4801-A396-F2BB921DF656}" type="sibTrans" cxnId="{AEEC16DE-AFC5-477C-AD68-C5BEFA1EA23E}">
      <dgm:prSet/>
      <dgm:spPr/>
      <dgm:t>
        <a:bodyPr/>
        <a:lstStyle/>
        <a:p>
          <a:endParaRPr lang="en-GB" sz="1400"/>
        </a:p>
      </dgm:t>
    </dgm:pt>
    <dgm:pt modelId="{AED76166-F479-4752-A362-CC741E7B086A}">
      <dgm:prSet custT="1"/>
      <dgm:spPr>
        <a:solidFill>
          <a:schemeClr val="accent1"/>
        </a:solidFill>
        <a:effectLst>
          <a:softEdge rad="63500"/>
        </a:effectLst>
      </dgm:spPr>
      <dgm:t>
        <a:bodyPr/>
        <a:lstStyle/>
        <a:p>
          <a:r>
            <a:rPr lang="en-GB" sz="1400" dirty="0"/>
            <a:t>Dedicated and proactive Supplier Engagement team</a:t>
          </a:r>
          <a:endParaRPr lang="en-US" sz="1400" dirty="0"/>
        </a:p>
      </dgm:t>
    </dgm:pt>
    <dgm:pt modelId="{AFAA10BF-F7FB-4400-A2CB-0FFC8E040942}" type="parTrans" cxnId="{190DBA30-820F-4E99-8F3A-D9F7B422F930}">
      <dgm:prSet/>
      <dgm:spPr/>
      <dgm:t>
        <a:bodyPr/>
        <a:lstStyle/>
        <a:p>
          <a:endParaRPr lang="en-GB" sz="1400"/>
        </a:p>
      </dgm:t>
    </dgm:pt>
    <dgm:pt modelId="{D2326E22-2E75-48C5-A99C-22275BF28596}" type="sibTrans" cxnId="{190DBA30-820F-4E99-8F3A-D9F7B422F930}">
      <dgm:prSet/>
      <dgm:spPr/>
      <dgm:t>
        <a:bodyPr/>
        <a:lstStyle/>
        <a:p>
          <a:endParaRPr lang="en-GB" sz="1400"/>
        </a:p>
      </dgm:t>
    </dgm:pt>
    <dgm:pt modelId="{5DAAE4AD-4989-4145-B2D0-03F7931606DC}">
      <dgm:prSet custT="1"/>
      <dgm:spPr>
        <a:solidFill>
          <a:schemeClr val="accent1"/>
        </a:solidFill>
        <a:effectLst>
          <a:softEdge rad="63500"/>
        </a:effectLst>
      </dgm:spPr>
      <dgm:t>
        <a:bodyPr/>
        <a:lstStyle/>
        <a:p>
          <a:r>
            <a:rPr lang="en-GB" sz="1400" dirty="0"/>
            <a:t>Dedicated Corporate Social Responsibility team</a:t>
          </a:r>
          <a:endParaRPr lang="en-US" sz="1400" dirty="0"/>
        </a:p>
      </dgm:t>
    </dgm:pt>
    <dgm:pt modelId="{E3CE20C9-DDBD-433E-8B09-5DE652DBCF1D}" type="parTrans" cxnId="{1896FD14-3D5B-4DC5-B7D4-12FBF7ED451D}">
      <dgm:prSet/>
      <dgm:spPr/>
      <dgm:t>
        <a:bodyPr/>
        <a:lstStyle/>
        <a:p>
          <a:endParaRPr lang="en-GB" sz="1400"/>
        </a:p>
      </dgm:t>
    </dgm:pt>
    <dgm:pt modelId="{261740D3-809B-4E9E-B512-51562329DBA8}" type="sibTrans" cxnId="{1896FD14-3D5B-4DC5-B7D4-12FBF7ED451D}">
      <dgm:prSet/>
      <dgm:spPr/>
      <dgm:t>
        <a:bodyPr/>
        <a:lstStyle/>
        <a:p>
          <a:endParaRPr lang="en-GB" sz="1400"/>
        </a:p>
      </dgm:t>
    </dgm:pt>
    <dgm:pt modelId="{45131256-CCA8-D441-8DB4-8D910647C17F}" type="pres">
      <dgm:prSet presAssocID="{DD2B3422-9D2B-4E02-B899-D30FE4D7AA19}" presName="diagram" presStyleCnt="0">
        <dgm:presLayoutVars>
          <dgm:dir/>
          <dgm:resizeHandles val="exact"/>
        </dgm:presLayoutVars>
      </dgm:prSet>
      <dgm:spPr/>
    </dgm:pt>
    <dgm:pt modelId="{4ABDFE34-FA07-C74A-A1A2-963940AB896D}" type="pres">
      <dgm:prSet presAssocID="{D84FB811-1E19-4181-84AE-72DAE1DDBAAE}" presName="node" presStyleLbl="node1" presStyleIdx="0" presStyleCnt="6">
        <dgm:presLayoutVars>
          <dgm:bulletEnabled val="1"/>
        </dgm:presLayoutVars>
      </dgm:prSet>
      <dgm:spPr/>
    </dgm:pt>
    <dgm:pt modelId="{BCB5F6A3-DAB0-A441-A567-EC5D2AE72DBC}" type="pres">
      <dgm:prSet presAssocID="{6E200644-355F-454F-913C-CD346DC36B36}" presName="sibTrans" presStyleCnt="0"/>
      <dgm:spPr/>
    </dgm:pt>
    <dgm:pt modelId="{F7D9B9BC-5457-7E49-B27D-BB666314C6F1}" type="pres">
      <dgm:prSet presAssocID="{8B476292-2265-4677-9DB9-FE3CB9836D70}" presName="node" presStyleLbl="node1" presStyleIdx="1" presStyleCnt="6">
        <dgm:presLayoutVars>
          <dgm:bulletEnabled val="1"/>
        </dgm:presLayoutVars>
      </dgm:prSet>
      <dgm:spPr/>
    </dgm:pt>
    <dgm:pt modelId="{0C981BF7-7EF4-6744-B64E-547520D8DF81}" type="pres">
      <dgm:prSet presAssocID="{E92AFEBA-D619-4D20-A95E-60FD9BF007E8}" presName="sibTrans" presStyleCnt="0"/>
      <dgm:spPr/>
    </dgm:pt>
    <dgm:pt modelId="{8A4D4289-CA23-498D-8000-5C553C6E7BEB}" type="pres">
      <dgm:prSet presAssocID="{AD4E0CEE-D5D8-4FDC-BE40-9F4DF8467437}" presName="node" presStyleLbl="node1" presStyleIdx="2" presStyleCnt="6" custLinFactNeighborX="-874" custLinFactNeighborY="-337">
        <dgm:presLayoutVars>
          <dgm:bulletEnabled val="1"/>
        </dgm:presLayoutVars>
      </dgm:prSet>
      <dgm:spPr/>
    </dgm:pt>
    <dgm:pt modelId="{AB82DD2B-F698-4205-A563-17C71A318BEB}" type="pres">
      <dgm:prSet presAssocID="{007BE4C9-8C99-4801-A396-F2BB921DF656}" presName="sibTrans" presStyleCnt="0"/>
      <dgm:spPr/>
    </dgm:pt>
    <dgm:pt modelId="{D42D7503-1D85-4208-89C4-58974DC5964F}" type="pres">
      <dgm:prSet presAssocID="{5DAAE4AD-4989-4145-B2D0-03F7931606DC}" presName="node" presStyleLbl="node1" presStyleIdx="3" presStyleCnt="6">
        <dgm:presLayoutVars>
          <dgm:bulletEnabled val="1"/>
        </dgm:presLayoutVars>
      </dgm:prSet>
      <dgm:spPr/>
    </dgm:pt>
    <dgm:pt modelId="{30B7C8C2-30DA-4A69-8A79-F96492DEDF97}" type="pres">
      <dgm:prSet presAssocID="{261740D3-809B-4E9E-B512-51562329DBA8}" presName="sibTrans" presStyleCnt="0"/>
      <dgm:spPr/>
    </dgm:pt>
    <dgm:pt modelId="{0FF6973A-9A47-4223-B255-DC90516EEDF4}" type="pres">
      <dgm:prSet presAssocID="{AED76166-F479-4752-A362-CC741E7B086A}" presName="node" presStyleLbl="node1" presStyleIdx="4" presStyleCnt="6">
        <dgm:presLayoutVars>
          <dgm:bulletEnabled val="1"/>
        </dgm:presLayoutVars>
      </dgm:prSet>
      <dgm:spPr/>
    </dgm:pt>
    <dgm:pt modelId="{E22B1885-1ED6-4020-A5E7-552D6EE41A8C}" type="pres">
      <dgm:prSet presAssocID="{D2326E22-2E75-48C5-A99C-22275BF28596}" presName="sibTrans" presStyleCnt="0"/>
      <dgm:spPr/>
    </dgm:pt>
    <dgm:pt modelId="{78896B9A-3BDB-8A44-98E8-7C1036987B81}" type="pres">
      <dgm:prSet presAssocID="{8A837635-D4CB-4C73-BB32-1C5E001C3D3A}" presName="node" presStyleLbl="node1" presStyleIdx="5" presStyleCnt="6">
        <dgm:presLayoutVars>
          <dgm:bulletEnabled val="1"/>
        </dgm:presLayoutVars>
      </dgm:prSet>
      <dgm:spPr/>
    </dgm:pt>
  </dgm:ptLst>
  <dgm:cxnLst>
    <dgm:cxn modelId="{1896FD14-3D5B-4DC5-B7D4-12FBF7ED451D}" srcId="{DD2B3422-9D2B-4E02-B899-D30FE4D7AA19}" destId="{5DAAE4AD-4989-4145-B2D0-03F7931606DC}" srcOrd="3" destOrd="0" parTransId="{E3CE20C9-DDBD-433E-8B09-5DE652DBCF1D}" sibTransId="{261740D3-809B-4E9E-B512-51562329DBA8}"/>
    <dgm:cxn modelId="{190DBA30-820F-4E99-8F3A-D9F7B422F930}" srcId="{DD2B3422-9D2B-4E02-B899-D30FE4D7AA19}" destId="{AED76166-F479-4752-A362-CC741E7B086A}" srcOrd="4" destOrd="0" parTransId="{AFAA10BF-F7FB-4400-A2CB-0FFC8E040942}" sibTransId="{D2326E22-2E75-48C5-A99C-22275BF28596}"/>
    <dgm:cxn modelId="{80980A32-4DAC-604F-A2E9-11C71D41DB5A}" type="presOf" srcId="{8A837635-D4CB-4C73-BB32-1C5E001C3D3A}" destId="{78896B9A-3BDB-8A44-98E8-7C1036987B81}" srcOrd="0" destOrd="0" presId="urn:microsoft.com/office/officeart/2005/8/layout/default"/>
    <dgm:cxn modelId="{D6C8ED54-362D-42A0-8473-BB3D2B47D830}" srcId="{DD2B3422-9D2B-4E02-B899-D30FE4D7AA19}" destId="{8A837635-D4CB-4C73-BB32-1C5E001C3D3A}" srcOrd="5" destOrd="0" parTransId="{3B88D207-E522-4FC4-9ADD-126317643DAB}" sibTransId="{23603E6F-518E-47F9-B0D1-C17750348D76}"/>
    <dgm:cxn modelId="{6B36669E-AF04-4D07-8D57-5E025C4B9CA9}" srcId="{DD2B3422-9D2B-4E02-B899-D30FE4D7AA19}" destId="{8B476292-2265-4677-9DB9-FE3CB9836D70}" srcOrd="1" destOrd="0" parTransId="{32AF185B-CA70-4110-8EF0-5734EC13B495}" sibTransId="{E92AFEBA-D619-4D20-A95E-60FD9BF007E8}"/>
    <dgm:cxn modelId="{4EB6509F-5701-0344-BAFE-3ABF2DE4645C}" type="presOf" srcId="{D84FB811-1E19-4181-84AE-72DAE1DDBAAE}" destId="{4ABDFE34-FA07-C74A-A1A2-963940AB896D}" srcOrd="0" destOrd="0" presId="urn:microsoft.com/office/officeart/2005/8/layout/default"/>
    <dgm:cxn modelId="{B06E35BC-159C-4F5F-ADE6-3798DBEFF3BA}" srcId="{DD2B3422-9D2B-4E02-B899-D30FE4D7AA19}" destId="{D84FB811-1E19-4181-84AE-72DAE1DDBAAE}" srcOrd="0" destOrd="0" parTransId="{024FEE17-9F19-4611-AA70-1B59440A4B82}" sibTransId="{6E200644-355F-454F-913C-CD346DC36B36}"/>
    <dgm:cxn modelId="{807571C8-395F-424E-9FAA-93EED0B6ADB9}" type="presOf" srcId="{5DAAE4AD-4989-4145-B2D0-03F7931606DC}" destId="{D42D7503-1D85-4208-89C4-58974DC5964F}" srcOrd="0" destOrd="0" presId="urn:microsoft.com/office/officeart/2005/8/layout/default"/>
    <dgm:cxn modelId="{647303D1-1F7F-C345-B7E8-B262E5309725}" type="presOf" srcId="{8B476292-2265-4677-9DB9-FE3CB9836D70}" destId="{F7D9B9BC-5457-7E49-B27D-BB666314C6F1}" srcOrd="0" destOrd="0" presId="urn:microsoft.com/office/officeart/2005/8/layout/default"/>
    <dgm:cxn modelId="{686C06D5-D725-468F-AC8E-4F8376F3E165}" type="presOf" srcId="{AED76166-F479-4752-A362-CC741E7B086A}" destId="{0FF6973A-9A47-4223-B255-DC90516EEDF4}" srcOrd="0" destOrd="0" presId="urn:microsoft.com/office/officeart/2005/8/layout/default"/>
    <dgm:cxn modelId="{96FCE8D8-8CAA-4C1D-BF1D-73327E5A5660}" type="presOf" srcId="{AD4E0CEE-D5D8-4FDC-BE40-9F4DF8467437}" destId="{8A4D4289-CA23-498D-8000-5C553C6E7BEB}" srcOrd="0" destOrd="0" presId="urn:microsoft.com/office/officeart/2005/8/layout/default"/>
    <dgm:cxn modelId="{AEEC16DE-AFC5-477C-AD68-C5BEFA1EA23E}" srcId="{DD2B3422-9D2B-4E02-B899-D30FE4D7AA19}" destId="{AD4E0CEE-D5D8-4FDC-BE40-9F4DF8467437}" srcOrd="2" destOrd="0" parTransId="{0CC06E9C-5C8A-4022-A63C-81C57935E05C}" sibTransId="{007BE4C9-8C99-4801-A396-F2BB921DF656}"/>
    <dgm:cxn modelId="{D37440DF-BAA0-0C4E-84A7-950C34694EC5}" type="presOf" srcId="{DD2B3422-9D2B-4E02-B899-D30FE4D7AA19}" destId="{45131256-CCA8-D441-8DB4-8D910647C17F}" srcOrd="0" destOrd="0" presId="urn:microsoft.com/office/officeart/2005/8/layout/default"/>
    <dgm:cxn modelId="{E3F12977-B8D0-3646-AAEF-F4779B37F537}" type="presParOf" srcId="{45131256-CCA8-D441-8DB4-8D910647C17F}" destId="{4ABDFE34-FA07-C74A-A1A2-963940AB896D}" srcOrd="0" destOrd="0" presId="urn:microsoft.com/office/officeart/2005/8/layout/default"/>
    <dgm:cxn modelId="{67575D26-4B01-9E4D-8C63-7131AF471020}" type="presParOf" srcId="{45131256-CCA8-D441-8DB4-8D910647C17F}" destId="{BCB5F6A3-DAB0-A441-A567-EC5D2AE72DBC}" srcOrd="1" destOrd="0" presId="urn:microsoft.com/office/officeart/2005/8/layout/default"/>
    <dgm:cxn modelId="{88A9A302-C337-D14B-B155-A5E1A422F5FF}" type="presParOf" srcId="{45131256-CCA8-D441-8DB4-8D910647C17F}" destId="{F7D9B9BC-5457-7E49-B27D-BB666314C6F1}" srcOrd="2" destOrd="0" presId="urn:microsoft.com/office/officeart/2005/8/layout/default"/>
    <dgm:cxn modelId="{44BE778E-73D2-AD4D-A63A-C30B40ECCCE1}" type="presParOf" srcId="{45131256-CCA8-D441-8DB4-8D910647C17F}" destId="{0C981BF7-7EF4-6744-B64E-547520D8DF81}" srcOrd="3" destOrd="0" presId="urn:microsoft.com/office/officeart/2005/8/layout/default"/>
    <dgm:cxn modelId="{498841F5-2AAC-4DC8-AC00-7454DF0813EC}" type="presParOf" srcId="{45131256-CCA8-D441-8DB4-8D910647C17F}" destId="{8A4D4289-CA23-498D-8000-5C553C6E7BEB}" srcOrd="4" destOrd="0" presId="urn:microsoft.com/office/officeart/2005/8/layout/default"/>
    <dgm:cxn modelId="{710FFBD0-FEA4-468C-9ACB-794F0A8A5689}" type="presParOf" srcId="{45131256-CCA8-D441-8DB4-8D910647C17F}" destId="{AB82DD2B-F698-4205-A563-17C71A318BEB}" srcOrd="5" destOrd="0" presId="urn:microsoft.com/office/officeart/2005/8/layout/default"/>
    <dgm:cxn modelId="{242E6577-F958-4ADD-89D1-25367A6F119D}" type="presParOf" srcId="{45131256-CCA8-D441-8DB4-8D910647C17F}" destId="{D42D7503-1D85-4208-89C4-58974DC5964F}" srcOrd="6" destOrd="0" presId="urn:microsoft.com/office/officeart/2005/8/layout/default"/>
    <dgm:cxn modelId="{96E37E48-957E-4E3B-9B3E-F0967489C2DA}" type="presParOf" srcId="{45131256-CCA8-D441-8DB4-8D910647C17F}" destId="{30B7C8C2-30DA-4A69-8A79-F96492DEDF97}" srcOrd="7" destOrd="0" presId="urn:microsoft.com/office/officeart/2005/8/layout/default"/>
    <dgm:cxn modelId="{3FAFE679-F60A-4992-9604-A04C6FD882C8}" type="presParOf" srcId="{45131256-CCA8-D441-8DB4-8D910647C17F}" destId="{0FF6973A-9A47-4223-B255-DC90516EEDF4}" srcOrd="8" destOrd="0" presId="urn:microsoft.com/office/officeart/2005/8/layout/default"/>
    <dgm:cxn modelId="{28A7E964-1957-43BC-AF58-062FD27E8E46}" type="presParOf" srcId="{45131256-CCA8-D441-8DB4-8D910647C17F}" destId="{E22B1885-1ED6-4020-A5E7-552D6EE41A8C}" srcOrd="9" destOrd="0" presId="urn:microsoft.com/office/officeart/2005/8/layout/default"/>
    <dgm:cxn modelId="{19560D10-9BDF-F645-89E2-9075C549AF32}" type="presParOf" srcId="{45131256-CCA8-D441-8DB4-8D910647C17F}" destId="{78896B9A-3BDB-8A44-98E8-7C1036987B81}" srcOrd="10" destOrd="0" presId="urn:microsoft.com/office/officeart/2005/8/layout/default"/>
  </dgm:cxnLst>
  <dgm:bg>
    <a:effectLst>
      <a:softEdge rad="520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4FB25-D2BE-4630-97D5-96329E75A7D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62EE1A-40AD-47CF-9FD9-AE1997CEED62}">
      <dgm:prSet phldrT="[Text]" custT="1"/>
      <dgm:spPr/>
      <dgm:t>
        <a:bodyPr/>
        <a:lstStyle/>
        <a:p>
          <a:r>
            <a:rPr lang="en-GB" sz="1400" b="1" dirty="0"/>
            <a:t>Easy access to review roles and requirements</a:t>
          </a:r>
        </a:p>
      </dgm:t>
    </dgm:pt>
    <dgm:pt modelId="{316A0CC8-444A-4BBC-9235-9B77E3034F2F}" type="parTrans" cxnId="{C46AC5DA-A3D3-48E9-9283-F7A312B58897}">
      <dgm:prSet/>
      <dgm:spPr/>
      <dgm:t>
        <a:bodyPr/>
        <a:lstStyle/>
        <a:p>
          <a:endParaRPr lang="en-GB" sz="1400" b="1"/>
        </a:p>
      </dgm:t>
    </dgm:pt>
    <dgm:pt modelId="{99718804-6FF9-410B-B4FA-97245383B511}" type="sibTrans" cxnId="{C46AC5DA-A3D3-48E9-9283-F7A312B58897}">
      <dgm:prSet/>
      <dgm:spPr/>
      <dgm:t>
        <a:bodyPr/>
        <a:lstStyle/>
        <a:p>
          <a:endParaRPr lang="en-GB" sz="1400" b="1"/>
        </a:p>
      </dgm:t>
    </dgm:pt>
    <dgm:pt modelId="{143111DC-3DCC-4134-A139-8DF3BBC127ED}">
      <dgm:prSet phldrT="[Text]" custT="1"/>
      <dgm:spPr/>
      <dgm:t>
        <a:bodyPr/>
        <a:lstStyle/>
        <a:p>
          <a:r>
            <a:rPr lang="en-GB" sz="1400" b="1" dirty="0"/>
            <a:t>Opportunities to supply to our network of Customers</a:t>
          </a:r>
        </a:p>
      </dgm:t>
    </dgm:pt>
    <dgm:pt modelId="{8346DB92-9F36-4F96-9409-46ED863C67DC}" type="parTrans" cxnId="{A0BEB21E-FED4-40A5-B5D9-7D28C62B312C}">
      <dgm:prSet/>
      <dgm:spPr/>
      <dgm:t>
        <a:bodyPr/>
        <a:lstStyle/>
        <a:p>
          <a:endParaRPr lang="en-GB" sz="1400" b="1"/>
        </a:p>
      </dgm:t>
    </dgm:pt>
    <dgm:pt modelId="{73AA660C-D90F-4319-8B38-DEB4EFE732D3}" type="sibTrans" cxnId="{A0BEB21E-FED4-40A5-B5D9-7D28C62B312C}">
      <dgm:prSet/>
      <dgm:spPr/>
      <dgm:t>
        <a:bodyPr/>
        <a:lstStyle/>
        <a:p>
          <a:endParaRPr lang="en-GB" sz="1400" b="1"/>
        </a:p>
      </dgm:t>
    </dgm:pt>
    <dgm:pt modelId="{067B0452-BFB4-4332-8E82-F25A1DB00C88}">
      <dgm:prSet phldrT="[Text]" custT="1"/>
      <dgm:spPr/>
      <dgm:t>
        <a:bodyPr/>
        <a:lstStyle/>
        <a:p>
          <a:r>
            <a:rPr lang="en-GB" sz="1400" b="1" dirty="0"/>
            <a:t>Focus on the quality of candidates</a:t>
          </a:r>
        </a:p>
      </dgm:t>
    </dgm:pt>
    <dgm:pt modelId="{4A5380B0-C817-4775-B28A-372A6F6E51A0}" type="parTrans" cxnId="{6DFDD784-09A4-45DB-949F-9D1E085C4F1B}">
      <dgm:prSet/>
      <dgm:spPr/>
      <dgm:t>
        <a:bodyPr/>
        <a:lstStyle/>
        <a:p>
          <a:endParaRPr lang="en-GB" sz="1400" b="1"/>
        </a:p>
      </dgm:t>
    </dgm:pt>
    <dgm:pt modelId="{B7E7DB7A-D6D6-436A-97E6-4630C3F02F7A}" type="sibTrans" cxnId="{6DFDD784-09A4-45DB-949F-9D1E085C4F1B}">
      <dgm:prSet/>
      <dgm:spPr/>
      <dgm:t>
        <a:bodyPr/>
        <a:lstStyle/>
        <a:p>
          <a:endParaRPr lang="en-GB" sz="1400" b="1"/>
        </a:p>
      </dgm:t>
    </dgm:pt>
    <dgm:pt modelId="{68E9F4B2-80D0-451F-94C2-73F8EE65E63C}">
      <dgm:prSet phldrT="[Text]" custT="1"/>
      <dgm:spPr/>
      <dgm:t>
        <a:bodyPr/>
        <a:lstStyle/>
        <a:p>
          <a:r>
            <a:rPr lang="en-GB" sz="1400" b="1" dirty="0"/>
            <a:t>Easy timesheet submission and approval process</a:t>
          </a:r>
        </a:p>
      </dgm:t>
    </dgm:pt>
    <dgm:pt modelId="{04A3EA41-6B00-4413-BEC4-D3EA2D9F36CB}" type="parTrans" cxnId="{57175FC7-7C8A-4341-88B5-22FC75522DC1}">
      <dgm:prSet/>
      <dgm:spPr/>
      <dgm:t>
        <a:bodyPr/>
        <a:lstStyle/>
        <a:p>
          <a:endParaRPr lang="en-GB" sz="1400" b="1"/>
        </a:p>
      </dgm:t>
    </dgm:pt>
    <dgm:pt modelId="{4468CF48-5733-4678-B2EA-53C433FD7906}" type="sibTrans" cxnId="{57175FC7-7C8A-4341-88B5-22FC75522DC1}">
      <dgm:prSet/>
      <dgm:spPr/>
      <dgm:t>
        <a:bodyPr/>
        <a:lstStyle/>
        <a:p>
          <a:endParaRPr lang="en-GB" sz="1400" b="1"/>
        </a:p>
      </dgm:t>
    </dgm:pt>
    <dgm:pt modelId="{BF01F850-AFA0-46C4-8BE8-FA1628724212}">
      <dgm:prSet phldrT="[Text]" custT="1"/>
      <dgm:spPr/>
      <dgm:t>
        <a:bodyPr/>
        <a:lstStyle/>
        <a:p>
          <a:r>
            <a:rPr lang="en-GB" sz="1400" b="1" dirty="0"/>
            <a:t>Automated invoicing and payments. No requirement for PO’s.</a:t>
          </a:r>
        </a:p>
      </dgm:t>
    </dgm:pt>
    <dgm:pt modelId="{93C5079C-3628-4C7F-B743-AAF919F7886D}" type="parTrans" cxnId="{CAB9817A-A5B4-4C3A-867C-A8C0D58236A7}">
      <dgm:prSet/>
      <dgm:spPr/>
      <dgm:t>
        <a:bodyPr/>
        <a:lstStyle/>
        <a:p>
          <a:endParaRPr lang="en-GB" sz="1400" b="1"/>
        </a:p>
      </dgm:t>
    </dgm:pt>
    <dgm:pt modelId="{B31688DF-2F89-4700-A9EE-D850B4D552C9}" type="sibTrans" cxnId="{CAB9817A-A5B4-4C3A-867C-A8C0D58236A7}">
      <dgm:prSet/>
      <dgm:spPr/>
      <dgm:t>
        <a:bodyPr/>
        <a:lstStyle/>
        <a:p>
          <a:endParaRPr lang="en-GB" sz="1400" b="1"/>
        </a:p>
      </dgm:t>
    </dgm:pt>
    <dgm:pt modelId="{EB2E36EC-9A9B-413C-9E55-3B802D6A54FA}">
      <dgm:prSet custT="1"/>
      <dgm:spPr/>
      <dgm:t>
        <a:bodyPr/>
        <a:lstStyle/>
        <a:p>
          <a:r>
            <a:rPr lang="en-GB" sz="1400" b="1" dirty="0"/>
            <a:t>All information is stored on the system for Auditing purposes</a:t>
          </a:r>
        </a:p>
      </dgm:t>
    </dgm:pt>
    <dgm:pt modelId="{1C132BB7-46AB-49FE-B65C-AD0B0B2A07D9}" type="parTrans" cxnId="{BD3374ED-A8FA-4D42-BD50-7F87B0F893B9}">
      <dgm:prSet/>
      <dgm:spPr/>
      <dgm:t>
        <a:bodyPr/>
        <a:lstStyle/>
        <a:p>
          <a:endParaRPr lang="en-GB" sz="1400" b="1"/>
        </a:p>
      </dgm:t>
    </dgm:pt>
    <dgm:pt modelId="{6B42E7DE-EB68-44B5-851D-141F8016CB1C}" type="sibTrans" cxnId="{BD3374ED-A8FA-4D42-BD50-7F87B0F893B9}">
      <dgm:prSet/>
      <dgm:spPr/>
      <dgm:t>
        <a:bodyPr/>
        <a:lstStyle/>
        <a:p>
          <a:endParaRPr lang="en-GB" sz="1400" b="1"/>
        </a:p>
      </dgm:t>
    </dgm:pt>
    <dgm:pt modelId="{892672CF-EF12-4071-A300-AB7DF52768AF}" type="pres">
      <dgm:prSet presAssocID="{A114FB25-D2BE-4630-97D5-96329E75A7DA}" presName="cycle" presStyleCnt="0">
        <dgm:presLayoutVars>
          <dgm:dir/>
          <dgm:resizeHandles val="exact"/>
        </dgm:presLayoutVars>
      </dgm:prSet>
      <dgm:spPr/>
    </dgm:pt>
    <dgm:pt modelId="{DDD95583-F678-40F3-B953-FF6862B51386}" type="pres">
      <dgm:prSet presAssocID="{9D62EE1A-40AD-47CF-9FD9-AE1997CEED62}" presName="node" presStyleLbl="node1" presStyleIdx="0" presStyleCnt="6" custScaleX="169322">
        <dgm:presLayoutVars>
          <dgm:bulletEnabled val="1"/>
        </dgm:presLayoutVars>
      </dgm:prSet>
      <dgm:spPr/>
    </dgm:pt>
    <dgm:pt modelId="{A1E3F660-1816-4AF1-83C2-4907A92C639C}" type="pres">
      <dgm:prSet presAssocID="{9D62EE1A-40AD-47CF-9FD9-AE1997CEED62}" presName="spNode" presStyleCnt="0"/>
      <dgm:spPr/>
    </dgm:pt>
    <dgm:pt modelId="{D092506B-7A58-4800-B195-56DA6404E4C8}" type="pres">
      <dgm:prSet presAssocID="{99718804-6FF9-410B-B4FA-97245383B511}" presName="sibTrans" presStyleLbl="sibTrans1D1" presStyleIdx="0" presStyleCnt="6"/>
      <dgm:spPr/>
    </dgm:pt>
    <dgm:pt modelId="{9391C6AC-EF23-4466-BD28-350C93CEFA69}" type="pres">
      <dgm:prSet presAssocID="{143111DC-3DCC-4134-A139-8DF3BBC127ED}" presName="node" presStyleLbl="node1" presStyleIdx="1" presStyleCnt="6" custScaleX="203194" custRadScaleRad="113879" custRadScaleInc="55797">
        <dgm:presLayoutVars>
          <dgm:bulletEnabled val="1"/>
        </dgm:presLayoutVars>
      </dgm:prSet>
      <dgm:spPr/>
    </dgm:pt>
    <dgm:pt modelId="{F623898C-92A6-4469-9E40-0D60F50C36BA}" type="pres">
      <dgm:prSet presAssocID="{143111DC-3DCC-4134-A139-8DF3BBC127ED}" presName="spNode" presStyleCnt="0"/>
      <dgm:spPr/>
    </dgm:pt>
    <dgm:pt modelId="{C2421126-7163-40F7-8F78-B226E59FD967}" type="pres">
      <dgm:prSet presAssocID="{73AA660C-D90F-4319-8B38-DEB4EFE732D3}" presName="sibTrans" presStyleLbl="sibTrans1D1" presStyleIdx="1" presStyleCnt="6"/>
      <dgm:spPr/>
    </dgm:pt>
    <dgm:pt modelId="{C90E6A1B-97B6-41A1-B4B5-F77191D4C187}" type="pres">
      <dgm:prSet presAssocID="{067B0452-BFB4-4332-8E82-F25A1DB00C88}" presName="node" presStyleLbl="node1" presStyleIdx="2" presStyleCnt="6" custScaleX="182910" custRadScaleRad="110884" custRadScaleInc="-38746">
        <dgm:presLayoutVars>
          <dgm:bulletEnabled val="1"/>
        </dgm:presLayoutVars>
      </dgm:prSet>
      <dgm:spPr/>
    </dgm:pt>
    <dgm:pt modelId="{F966DBD0-38CC-410B-A81E-6D3C93175E01}" type="pres">
      <dgm:prSet presAssocID="{067B0452-BFB4-4332-8E82-F25A1DB00C88}" presName="spNode" presStyleCnt="0"/>
      <dgm:spPr/>
    </dgm:pt>
    <dgm:pt modelId="{DBF0178B-D4E1-4182-AB06-C6E284F29D4F}" type="pres">
      <dgm:prSet presAssocID="{B7E7DB7A-D6D6-436A-97E6-4630C3F02F7A}" presName="sibTrans" presStyleLbl="sibTrans1D1" presStyleIdx="2" presStyleCnt="6"/>
      <dgm:spPr/>
    </dgm:pt>
    <dgm:pt modelId="{A08FA078-29BD-4FE9-BEDE-27B7EC180C94}" type="pres">
      <dgm:prSet presAssocID="{68E9F4B2-80D0-451F-94C2-73F8EE65E63C}" presName="node" presStyleLbl="node1" presStyleIdx="3" presStyleCnt="6" custScaleX="262335" custRadScaleRad="100063" custRadScaleInc="-7770">
        <dgm:presLayoutVars>
          <dgm:bulletEnabled val="1"/>
        </dgm:presLayoutVars>
      </dgm:prSet>
      <dgm:spPr/>
    </dgm:pt>
    <dgm:pt modelId="{C906E6F2-4DAA-4E7A-8C35-A906D6CF4D8E}" type="pres">
      <dgm:prSet presAssocID="{68E9F4B2-80D0-451F-94C2-73F8EE65E63C}" presName="spNode" presStyleCnt="0"/>
      <dgm:spPr/>
    </dgm:pt>
    <dgm:pt modelId="{F6573DA6-B656-49CF-9832-10604C8201BE}" type="pres">
      <dgm:prSet presAssocID="{4468CF48-5733-4678-B2EA-53C433FD7906}" presName="sibTrans" presStyleLbl="sibTrans1D1" presStyleIdx="3" presStyleCnt="6"/>
      <dgm:spPr/>
    </dgm:pt>
    <dgm:pt modelId="{A0A27A0A-CC5C-475B-9E3D-6AF2D8B0EC9B}" type="pres">
      <dgm:prSet presAssocID="{BF01F850-AFA0-46C4-8BE8-FA1628724212}" presName="node" presStyleLbl="node1" presStyleIdx="4" presStyleCnt="6" custScaleX="207611" custRadScaleRad="100854" custRadScaleInc="50763">
        <dgm:presLayoutVars>
          <dgm:bulletEnabled val="1"/>
        </dgm:presLayoutVars>
      </dgm:prSet>
      <dgm:spPr/>
    </dgm:pt>
    <dgm:pt modelId="{0C9A756B-59D1-4D59-9030-61466AA8F819}" type="pres">
      <dgm:prSet presAssocID="{BF01F850-AFA0-46C4-8BE8-FA1628724212}" presName="spNode" presStyleCnt="0"/>
      <dgm:spPr/>
    </dgm:pt>
    <dgm:pt modelId="{29EE494E-79E1-4360-89B6-5F5915B0D0C8}" type="pres">
      <dgm:prSet presAssocID="{B31688DF-2F89-4700-A9EE-D850B4D552C9}" presName="sibTrans" presStyleLbl="sibTrans1D1" presStyleIdx="4" presStyleCnt="6"/>
      <dgm:spPr/>
    </dgm:pt>
    <dgm:pt modelId="{7FF5F908-90E5-4C24-B165-E843A8E003FE}" type="pres">
      <dgm:prSet presAssocID="{EB2E36EC-9A9B-413C-9E55-3B802D6A54FA}" presName="node" presStyleLbl="node1" presStyleIdx="5" presStyleCnt="6" custScaleX="174144" custRadScaleRad="102624" custRadScaleInc="-28081">
        <dgm:presLayoutVars>
          <dgm:bulletEnabled val="1"/>
        </dgm:presLayoutVars>
      </dgm:prSet>
      <dgm:spPr/>
    </dgm:pt>
    <dgm:pt modelId="{E071AD14-B393-487F-AB41-31F6F0B1AF5A}" type="pres">
      <dgm:prSet presAssocID="{EB2E36EC-9A9B-413C-9E55-3B802D6A54FA}" presName="spNode" presStyleCnt="0"/>
      <dgm:spPr/>
    </dgm:pt>
    <dgm:pt modelId="{17EE04CC-472A-4B67-82F3-43BF141C5316}" type="pres">
      <dgm:prSet presAssocID="{6B42E7DE-EB68-44B5-851D-141F8016CB1C}" presName="sibTrans" presStyleLbl="sibTrans1D1" presStyleIdx="5" presStyleCnt="6"/>
      <dgm:spPr/>
    </dgm:pt>
  </dgm:ptLst>
  <dgm:cxnLst>
    <dgm:cxn modelId="{9680A002-3900-4284-94E8-29017FE333C0}" type="presOf" srcId="{9D62EE1A-40AD-47CF-9FD9-AE1997CEED62}" destId="{DDD95583-F678-40F3-B953-FF6862B51386}" srcOrd="0" destOrd="0" presId="urn:microsoft.com/office/officeart/2005/8/layout/cycle6"/>
    <dgm:cxn modelId="{A0BEB21E-FED4-40A5-B5D9-7D28C62B312C}" srcId="{A114FB25-D2BE-4630-97D5-96329E75A7DA}" destId="{143111DC-3DCC-4134-A139-8DF3BBC127ED}" srcOrd="1" destOrd="0" parTransId="{8346DB92-9F36-4F96-9409-46ED863C67DC}" sibTransId="{73AA660C-D90F-4319-8B38-DEB4EFE732D3}"/>
    <dgm:cxn modelId="{BD28EE33-F492-4100-8618-451D5C07783C}" type="presOf" srcId="{6B42E7DE-EB68-44B5-851D-141F8016CB1C}" destId="{17EE04CC-472A-4B67-82F3-43BF141C5316}" srcOrd="0" destOrd="0" presId="urn:microsoft.com/office/officeart/2005/8/layout/cycle6"/>
    <dgm:cxn modelId="{3315D06D-4350-4E75-9A08-08834798FB3D}" type="presOf" srcId="{BF01F850-AFA0-46C4-8BE8-FA1628724212}" destId="{A0A27A0A-CC5C-475B-9E3D-6AF2D8B0EC9B}" srcOrd="0" destOrd="0" presId="urn:microsoft.com/office/officeart/2005/8/layout/cycle6"/>
    <dgm:cxn modelId="{23AA1550-C1AD-45FB-81E3-6C4288A43D85}" type="presOf" srcId="{99718804-6FF9-410B-B4FA-97245383B511}" destId="{D092506B-7A58-4800-B195-56DA6404E4C8}" srcOrd="0" destOrd="0" presId="urn:microsoft.com/office/officeart/2005/8/layout/cycle6"/>
    <dgm:cxn modelId="{6CDE9359-9FA1-4FA3-859B-67DF9D3FB85B}" type="presOf" srcId="{4468CF48-5733-4678-B2EA-53C433FD7906}" destId="{F6573DA6-B656-49CF-9832-10604C8201BE}" srcOrd="0" destOrd="0" presId="urn:microsoft.com/office/officeart/2005/8/layout/cycle6"/>
    <dgm:cxn modelId="{CAB9817A-A5B4-4C3A-867C-A8C0D58236A7}" srcId="{A114FB25-D2BE-4630-97D5-96329E75A7DA}" destId="{BF01F850-AFA0-46C4-8BE8-FA1628724212}" srcOrd="4" destOrd="0" parTransId="{93C5079C-3628-4C7F-B743-AAF919F7886D}" sibTransId="{B31688DF-2F89-4700-A9EE-D850B4D552C9}"/>
    <dgm:cxn modelId="{6DFDD784-09A4-45DB-949F-9D1E085C4F1B}" srcId="{A114FB25-D2BE-4630-97D5-96329E75A7DA}" destId="{067B0452-BFB4-4332-8E82-F25A1DB00C88}" srcOrd="2" destOrd="0" parTransId="{4A5380B0-C817-4775-B28A-372A6F6E51A0}" sibTransId="{B7E7DB7A-D6D6-436A-97E6-4630C3F02F7A}"/>
    <dgm:cxn modelId="{497896A3-EF8C-4645-9F75-37409673D1F7}" type="presOf" srcId="{067B0452-BFB4-4332-8E82-F25A1DB00C88}" destId="{C90E6A1B-97B6-41A1-B4B5-F77191D4C187}" srcOrd="0" destOrd="0" presId="urn:microsoft.com/office/officeart/2005/8/layout/cycle6"/>
    <dgm:cxn modelId="{977E64A9-F214-4826-B716-BBD523229938}" type="presOf" srcId="{B31688DF-2F89-4700-A9EE-D850B4D552C9}" destId="{29EE494E-79E1-4360-89B6-5F5915B0D0C8}" srcOrd="0" destOrd="0" presId="urn:microsoft.com/office/officeart/2005/8/layout/cycle6"/>
    <dgm:cxn modelId="{24C0CAAD-2E37-4D53-AB24-B0532E9CB890}" type="presOf" srcId="{B7E7DB7A-D6D6-436A-97E6-4630C3F02F7A}" destId="{DBF0178B-D4E1-4182-AB06-C6E284F29D4F}" srcOrd="0" destOrd="0" presId="urn:microsoft.com/office/officeart/2005/8/layout/cycle6"/>
    <dgm:cxn modelId="{4E2FCBB6-CAE5-4483-9938-CFC752B58C64}" type="presOf" srcId="{A114FB25-D2BE-4630-97D5-96329E75A7DA}" destId="{892672CF-EF12-4071-A300-AB7DF52768AF}" srcOrd="0" destOrd="0" presId="urn:microsoft.com/office/officeart/2005/8/layout/cycle6"/>
    <dgm:cxn modelId="{57175FC7-7C8A-4341-88B5-22FC75522DC1}" srcId="{A114FB25-D2BE-4630-97D5-96329E75A7DA}" destId="{68E9F4B2-80D0-451F-94C2-73F8EE65E63C}" srcOrd="3" destOrd="0" parTransId="{04A3EA41-6B00-4413-BEC4-D3EA2D9F36CB}" sibTransId="{4468CF48-5733-4678-B2EA-53C433FD7906}"/>
    <dgm:cxn modelId="{369D44D6-DC4B-4E4B-B315-4372E70DB96D}" type="presOf" srcId="{143111DC-3DCC-4134-A139-8DF3BBC127ED}" destId="{9391C6AC-EF23-4466-BD28-350C93CEFA69}" srcOrd="0" destOrd="0" presId="urn:microsoft.com/office/officeart/2005/8/layout/cycle6"/>
    <dgm:cxn modelId="{C46AC5DA-A3D3-48E9-9283-F7A312B58897}" srcId="{A114FB25-D2BE-4630-97D5-96329E75A7DA}" destId="{9D62EE1A-40AD-47CF-9FD9-AE1997CEED62}" srcOrd="0" destOrd="0" parTransId="{316A0CC8-444A-4BBC-9235-9B77E3034F2F}" sibTransId="{99718804-6FF9-410B-B4FA-97245383B511}"/>
    <dgm:cxn modelId="{B5FB40E7-1C5A-464C-AC11-6CCA68F9E459}" type="presOf" srcId="{73AA660C-D90F-4319-8B38-DEB4EFE732D3}" destId="{C2421126-7163-40F7-8F78-B226E59FD967}" srcOrd="0" destOrd="0" presId="urn:microsoft.com/office/officeart/2005/8/layout/cycle6"/>
    <dgm:cxn modelId="{6A51E3E8-1DC3-487F-A209-5DFB88990EC8}" type="presOf" srcId="{EB2E36EC-9A9B-413C-9E55-3B802D6A54FA}" destId="{7FF5F908-90E5-4C24-B165-E843A8E003FE}" srcOrd="0" destOrd="0" presId="urn:microsoft.com/office/officeart/2005/8/layout/cycle6"/>
    <dgm:cxn modelId="{BD3374ED-A8FA-4D42-BD50-7F87B0F893B9}" srcId="{A114FB25-D2BE-4630-97D5-96329E75A7DA}" destId="{EB2E36EC-9A9B-413C-9E55-3B802D6A54FA}" srcOrd="5" destOrd="0" parTransId="{1C132BB7-46AB-49FE-B65C-AD0B0B2A07D9}" sibTransId="{6B42E7DE-EB68-44B5-851D-141F8016CB1C}"/>
    <dgm:cxn modelId="{FC6E0EFC-B56F-410E-A759-046611BC06EB}" type="presOf" srcId="{68E9F4B2-80D0-451F-94C2-73F8EE65E63C}" destId="{A08FA078-29BD-4FE9-BEDE-27B7EC180C94}" srcOrd="0" destOrd="0" presId="urn:microsoft.com/office/officeart/2005/8/layout/cycle6"/>
    <dgm:cxn modelId="{E57D60C3-A398-472C-9A31-36EB3B8AFE1A}" type="presParOf" srcId="{892672CF-EF12-4071-A300-AB7DF52768AF}" destId="{DDD95583-F678-40F3-B953-FF6862B51386}" srcOrd="0" destOrd="0" presId="urn:microsoft.com/office/officeart/2005/8/layout/cycle6"/>
    <dgm:cxn modelId="{6D769F99-C89A-45A3-96D4-4BD140E7B76C}" type="presParOf" srcId="{892672CF-EF12-4071-A300-AB7DF52768AF}" destId="{A1E3F660-1816-4AF1-83C2-4907A92C639C}" srcOrd="1" destOrd="0" presId="urn:microsoft.com/office/officeart/2005/8/layout/cycle6"/>
    <dgm:cxn modelId="{2AA10FFE-ED10-46C3-9A3A-9F775C5E972F}" type="presParOf" srcId="{892672CF-EF12-4071-A300-AB7DF52768AF}" destId="{D092506B-7A58-4800-B195-56DA6404E4C8}" srcOrd="2" destOrd="0" presId="urn:microsoft.com/office/officeart/2005/8/layout/cycle6"/>
    <dgm:cxn modelId="{9CD2DE96-3B37-4EE7-8007-FED687DF1C36}" type="presParOf" srcId="{892672CF-EF12-4071-A300-AB7DF52768AF}" destId="{9391C6AC-EF23-4466-BD28-350C93CEFA69}" srcOrd="3" destOrd="0" presId="urn:microsoft.com/office/officeart/2005/8/layout/cycle6"/>
    <dgm:cxn modelId="{E8D4C752-B12F-41B2-8684-60ED3DF8CF64}" type="presParOf" srcId="{892672CF-EF12-4071-A300-AB7DF52768AF}" destId="{F623898C-92A6-4469-9E40-0D60F50C36BA}" srcOrd="4" destOrd="0" presId="urn:microsoft.com/office/officeart/2005/8/layout/cycle6"/>
    <dgm:cxn modelId="{F47DE4BC-2557-4B96-8636-7BBCAB06FAF9}" type="presParOf" srcId="{892672CF-EF12-4071-A300-AB7DF52768AF}" destId="{C2421126-7163-40F7-8F78-B226E59FD967}" srcOrd="5" destOrd="0" presId="urn:microsoft.com/office/officeart/2005/8/layout/cycle6"/>
    <dgm:cxn modelId="{D3C4DE40-A872-41F2-A503-2B0A751AF2DD}" type="presParOf" srcId="{892672CF-EF12-4071-A300-AB7DF52768AF}" destId="{C90E6A1B-97B6-41A1-B4B5-F77191D4C187}" srcOrd="6" destOrd="0" presId="urn:microsoft.com/office/officeart/2005/8/layout/cycle6"/>
    <dgm:cxn modelId="{FCA784E5-3B36-4C6B-A4D6-C05CC44C4780}" type="presParOf" srcId="{892672CF-EF12-4071-A300-AB7DF52768AF}" destId="{F966DBD0-38CC-410B-A81E-6D3C93175E01}" srcOrd="7" destOrd="0" presId="urn:microsoft.com/office/officeart/2005/8/layout/cycle6"/>
    <dgm:cxn modelId="{39564F19-EB5D-4A53-BDC2-5DB7E2B7F097}" type="presParOf" srcId="{892672CF-EF12-4071-A300-AB7DF52768AF}" destId="{DBF0178B-D4E1-4182-AB06-C6E284F29D4F}" srcOrd="8" destOrd="0" presId="urn:microsoft.com/office/officeart/2005/8/layout/cycle6"/>
    <dgm:cxn modelId="{477A0085-CE62-43B5-94E5-63822105B20B}" type="presParOf" srcId="{892672CF-EF12-4071-A300-AB7DF52768AF}" destId="{A08FA078-29BD-4FE9-BEDE-27B7EC180C94}" srcOrd="9" destOrd="0" presId="urn:microsoft.com/office/officeart/2005/8/layout/cycle6"/>
    <dgm:cxn modelId="{F3C59E0F-CB92-4E6E-BE5D-AB13432DE8E2}" type="presParOf" srcId="{892672CF-EF12-4071-A300-AB7DF52768AF}" destId="{C906E6F2-4DAA-4E7A-8C35-A906D6CF4D8E}" srcOrd="10" destOrd="0" presId="urn:microsoft.com/office/officeart/2005/8/layout/cycle6"/>
    <dgm:cxn modelId="{02E2F649-B12F-4419-B517-C04BBEA50AD4}" type="presParOf" srcId="{892672CF-EF12-4071-A300-AB7DF52768AF}" destId="{F6573DA6-B656-49CF-9832-10604C8201BE}" srcOrd="11" destOrd="0" presId="urn:microsoft.com/office/officeart/2005/8/layout/cycle6"/>
    <dgm:cxn modelId="{5EEF1D48-0D86-483A-AA58-74B9D1245BF0}" type="presParOf" srcId="{892672CF-EF12-4071-A300-AB7DF52768AF}" destId="{A0A27A0A-CC5C-475B-9E3D-6AF2D8B0EC9B}" srcOrd="12" destOrd="0" presId="urn:microsoft.com/office/officeart/2005/8/layout/cycle6"/>
    <dgm:cxn modelId="{7CEAA0A8-9720-440F-B575-7F0C014A827F}" type="presParOf" srcId="{892672CF-EF12-4071-A300-AB7DF52768AF}" destId="{0C9A756B-59D1-4D59-9030-61466AA8F819}" srcOrd="13" destOrd="0" presId="urn:microsoft.com/office/officeart/2005/8/layout/cycle6"/>
    <dgm:cxn modelId="{8B525AD1-2BD2-47C6-AD17-2024360BD140}" type="presParOf" srcId="{892672CF-EF12-4071-A300-AB7DF52768AF}" destId="{29EE494E-79E1-4360-89B6-5F5915B0D0C8}" srcOrd="14" destOrd="0" presId="urn:microsoft.com/office/officeart/2005/8/layout/cycle6"/>
    <dgm:cxn modelId="{DD270862-9AE7-40E2-A4EF-AA853070A0D6}" type="presParOf" srcId="{892672CF-EF12-4071-A300-AB7DF52768AF}" destId="{7FF5F908-90E5-4C24-B165-E843A8E003FE}" srcOrd="15" destOrd="0" presId="urn:microsoft.com/office/officeart/2005/8/layout/cycle6"/>
    <dgm:cxn modelId="{64C3E845-0552-4857-B2F1-E581A58BDF23}" type="presParOf" srcId="{892672CF-EF12-4071-A300-AB7DF52768AF}" destId="{E071AD14-B393-487F-AB41-31F6F0B1AF5A}" srcOrd="16" destOrd="0" presId="urn:microsoft.com/office/officeart/2005/8/layout/cycle6"/>
    <dgm:cxn modelId="{A3AEC55B-F29E-4873-AE39-1B8D3CC9493C}" type="presParOf" srcId="{892672CF-EF12-4071-A300-AB7DF52768AF}" destId="{17EE04CC-472A-4B67-82F3-43BF141C531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36CE3-B74D-4B91-B08F-968CE79226E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6F5123-4CA3-4FC1-BFCA-47E42E8A66E1}">
      <dgm:prSet phldrT="[Text]" custT="1"/>
      <dgm:spPr/>
      <dgm:t>
        <a:bodyPr/>
        <a:lstStyle/>
        <a:p>
          <a:r>
            <a:rPr lang="en-GB" sz="1800" dirty="0"/>
            <a:t>Compliance</a:t>
          </a:r>
        </a:p>
      </dgm:t>
    </dgm:pt>
    <dgm:pt modelId="{22627752-8951-4C1C-B7DC-F520486E74FC}" type="parTrans" cxnId="{FA05D369-D91D-4E59-A3BE-CDEC7D39E228}">
      <dgm:prSet/>
      <dgm:spPr/>
      <dgm:t>
        <a:bodyPr/>
        <a:lstStyle/>
        <a:p>
          <a:endParaRPr lang="en-GB" sz="1400"/>
        </a:p>
      </dgm:t>
    </dgm:pt>
    <dgm:pt modelId="{9C41A37C-4104-43E7-AF6E-2351CD5C0AC6}" type="sibTrans" cxnId="{FA05D369-D91D-4E59-A3BE-CDEC7D39E228}">
      <dgm:prSet custT="1"/>
      <dgm:spPr/>
      <dgm:t>
        <a:bodyPr/>
        <a:lstStyle/>
        <a:p>
          <a:endParaRPr lang="en-GB" sz="2000"/>
        </a:p>
      </dgm:t>
    </dgm:pt>
    <dgm:pt modelId="{CD93762C-D73D-4E88-90F9-B6174E01A8D9}">
      <dgm:prSet phldrT="[Text]" custT="1"/>
      <dgm:spPr/>
      <dgm:t>
        <a:bodyPr/>
        <a:lstStyle/>
        <a:p>
          <a:r>
            <a:rPr lang="en-GB" sz="1800" dirty="0"/>
            <a:t>Technology</a:t>
          </a:r>
        </a:p>
      </dgm:t>
    </dgm:pt>
    <dgm:pt modelId="{1DB93201-5BFF-4866-B205-371383B4C0E0}" type="parTrans" cxnId="{7EB884DF-AD3A-4AC8-ACE5-A0DE9D94DFFF}">
      <dgm:prSet/>
      <dgm:spPr/>
      <dgm:t>
        <a:bodyPr/>
        <a:lstStyle/>
        <a:p>
          <a:endParaRPr lang="en-GB" sz="1400"/>
        </a:p>
      </dgm:t>
    </dgm:pt>
    <dgm:pt modelId="{FFCCA11B-4FCE-42F9-9C88-D3CDF4949F8A}" type="sibTrans" cxnId="{7EB884DF-AD3A-4AC8-ACE5-A0DE9D94DFFF}">
      <dgm:prSet custT="1"/>
      <dgm:spPr/>
      <dgm:t>
        <a:bodyPr/>
        <a:lstStyle/>
        <a:p>
          <a:endParaRPr lang="en-GB" sz="2000"/>
        </a:p>
      </dgm:t>
    </dgm:pt>
    <dgm:pt modelId="{1100EB7A-8C40-4DE7-B16F-7D3E0441FA05}">
      <dgm:prSet phldrT="[Text]" custT="1"/>
      <dgm:spPr/>
      <dgm:t>
        <a:bodyPr/>
        <a:lstStyle/>
        <a:p>
          <a:r>
            <a:rPr lang="en-GB" sz="1800" dirty="0"/>
            <a:t>Payroll</a:t>
          </a:r>
        </a:p>
      </dgm:t>
    </dgm:pt>
    <dgm:pt modelId="{F55B5C01-AA83-49DA-8CD6-E1B0270A1DA0}" type="parTrans" cxnId="{1B7BF3D0-37D3-491E-AB3F-01CE2B6581FC}">
      <dgm:prSet/>
      <dgm:spPr/>
      <dgm:t>
        <a:bodyPr/>
        <a:lstStyle/>
        <a:p>
          <a:endParaRPr lang="en-GB" sz="1400"/>
        </a:p>
      </dgm:t>
    </dgm:pt>
    <dgm:pt modelId="{6AA3580B-646A-41D0-A12A-22B6ADB5D6FF}" type="sibTrans" cxnId="{1B7BF3D0-37D3-491E-AB3F-01CE2B6581FC}">
      <dgm:prSet/>
      <dgm:spPr/>
      <dgm:t>
        <a:bodyPr/>
        <a:lstStyle/>
        <a:p>
          <a:endParaRPr lang="en-GB" sz="1400"/>
        </a:p>
      </dgm:t>
    </dgm:pt>
    <dgm:pt modelId="{02EC118C-30D5-4BCC-8398-2BEA469E8E5B}" type="pres">
      <dgm:prSet presAssocID="{A2936CE3-B74D-4B91-B08F-968CE79226EE}" presName="Name0" presStyleCnt="0">
        <dgm:presLayoutVars>
          <dgm:dir/>
          <dgm:resizeHandles val="exact"/>
        </dgm:presLayoutVars>
      </dgm:prSet>
      <dgm:spPr/>
    </dgm:pt>
    <dgm:pt modelId="{49C1748B-4B06-444F-BEF9-3FE2699150A2}" type="pres">
      <dgm:prSet presAssocID="{FC6F5123-4CA3-4FC1-BFCA-47E42E8A66E1}" presName="node" presStyleLbl="node1" presStyleIdx="0" presStyleCnt="3" custScaleX="106989" custScaleY="41190" custLinFactNeighborX="11297" custLinFactNeighborY="-23291">
        <dgm:presLayoutVars>
          <dgm:bulletEnabled val="1"/>
        </dgm:presLayoutVars>
      </dgm:prSet>
      <dgm:spPr/>
    </dgm:pt>
    <dgm:pt modelId="{864BD956-C4DE-4275-8198-F5B9F6F6E3AB}" type="pres">
      <dgm:prSet presAssocID="{9C41A37C-4104-43E7-AF6E-2351CD5C0AC6}" presName="sibTrans" presStyleLbl="sibTrans2D1" presStyleIdx="0" presStyleCnt="2" custFlipVert="1" custFlipHor="1" custScaleX="44664" custScaleY="159874" custLinFactX="496473" custLinFactY="100000" custLinFactNeighborX="500000" custLinFactNeighborY="188112"/>
      <dgm:spPr/>
    </dgm:pt>
    <dgm:pt modelId="{B85659AA-259A-42AE-A352-2049C3858481}" type="pres">
      <dgm:prSet presAssocID="{9C41A37C-4104-43E7-AF6E-2351CD5C0AC6}" presName="connectorText" presStyleLbl="sibTrans2D1" presStyleIdx="0" presStyleCnt="2"/>
      <dgm:spPr/>
    </dgm:pt>
    <dgm:pt modelId="{5072D3DF-AD67-43F6-BC9A-9D55233FEEFF}" type="pres">
      <dgm:prSet presAssocID="{CD93762C-D73D-4E88-90F9-B6174E01A8D9}" presName="node" presStyleLbl="node1" presStyleIdx="1" presStyleCnt="3" custScaleY="38779" custLinFactNeighborX="-86958" custLinFactNeighborY="51893">
        <dgm:presLayoutVars>
          <dgm:bulletEnabled val="1"/>
        </dgm:presLayoutVars>
      </dgm:prSet>
      <dgm:spPr/>
    </dgm:pt>
    <dgm:pt modelId="{FC1BA13F-72EF-45FF-9B4A-69E4D6BD861B}" type="pres">
      <dgm:prSet presAssocID="{FFCCA11B-4FCE-42F9-9C88-D3CDF4949F8A}" presName="sibTrans" presStyleLbl="sibTrans2D1" presStyleIdx="1" presStyleCnt="2" custScaleX="50771" custScaleY="28940" custLinFactX="32159" custLinFactY="10910" custLinFactNeighborX="100000" custLinFactNeighborY="100000"/>
      <dgm:spPr/>
    </dgm:pt>
    <dgm:pt modelId="{7A2F2C42-CAF7-48AE-BC01-F37CDBD2A0EC}" type="pres">
      <dgm:prSet presAssocID="{FFCCA11B-4FCE-42F9-9C88-D3CDF4949F8A}" presName="connectorText" presStyleLbl="sibTrans2D1" presStyleIdx="1" presStyleCnt="2"/>
      <dgm:spPr/>
    </dgm:pt>
    <dgm:pt modelId="{8BB85BE3-8A21-4190-8814-842EBDD9D3E5}" type="pres">
      <dgm:prSet presAssocID="{1100EB7A-8C40-4DE7-B16F-7D3E0441FA05}" presName="node" presStyleLbl="node1" presStyleIdx="2" presStyleCnt="3" custScaleY="39004" custLinFactX="-62891" custLinFactY="29565" custLinFactNeighborX="-100000" custLinFactNeighborY="100000">
        <dgm:presLayoutVars>
          <dgm:bulletEnabled val="1"/>
        </dgm:presLayoutVars>
      </dgm:prSet>
      <dgm:spPr/>
    </dgm:pt>
  </dgm:ptLst>
  <dgm:cxnLst>
    <dgm:cxn modelId="{808B3E44-3F9E-4018-AEA1-C6FAADBF31D7}" type="presOf" srcId="{FC6F5123-4CA3-4FC1-BFCA-47E42E8A66E1}" destId="{49C1748B-4B06-444F-BEF9-3FE2699150A2}" srcOrd="0" destOrd="0" presId="urn:microsoft.com/office/officeart/2005/8/layout/process1"/>
    <dgm:cxn modelId="{FA05D369-D91D-4E59-A3BE-CDEC7D39E228}" srcId="{A2936CE3-B74D-4B91-B08F-968CE79226EE}" destId="{FC6F5123-4CA3-4FC1-BFCA-47E42E8A66E1}" srcOrd="0" destOrd="0" parTransId="{22627752-8951-4C1C-B7DC-F520486E74FC}" sibTransId="{9C41A37C-4104-43E7-AF6E-2351CD5C0AC6}"/>
    <dgm:cxn modelId="{F2608E50-ECFA-4F10-B269-CB91C056FAA2}" type="presOf" srcId="{FFCCA11B-4FCE-42F9-9C88-D3CDF4949F8A}" destId="{7A2F2C42-CAF7-48AE-BC01-F37CDBD2A0EC}" srcOrd="1" destOrd="0" presId="urn:microsoft.com/office/officeart/2005/8/layout/process1"/>
    <dgm:cxn modelId="{FD9816AF-6EEC-4EED-BB2B-E40B3426CA91}" type="presOf" srcId="{A2936CE3-B74D-4B91-B08F-968CE79226EE}" destId="{02EC118C-30D5-4BCC-8398-2BEA469E8E5B}" srcOrd="0" destOrd="0" presId="urn:microsoft.com/office/officeart/2005/8/layout/process1"/>
    <dgm:cxn modelId="{957170BD-B094-40A4-B1AF-F5693A0771A5}" type="presOf" srcId="{9C41A37C-4104-43E7-AF6E-2351CD5C0AC6}" destId="{864BD956-C4DE-4275-8198-F5B9F6F6E3AB}" srcOrd="0" destOrd="0" presId="urn:microsoft.com/office/officeart/2005/8/layout/process1"/>
    <dgm:cxn modelId="{281A46C0-68AA-40EB-8BBC-DF39D3F02ED4}" type="presOf" srcId="{CD93762C-D73D-4E88-90F9-B6174E01A8D9}" destId="{5072D3DF-AD67-43F6-BC9A-9D55233FEEFF}" srcOrd="0" destOrd="0" presId="urn:microsoft.com/office/officeart/2005/8/layout/process1"/>
    <dgm:cxn modelId="{1B7BF3D0-37D3-491E-AB3F-01CE2B6581FC}" srcId="{A2936CE3-B74D-4B91-B08F-968CE79226EE}" destId="{1100EB7A-8C40-4DE7-B16F-7D3E0441FA05}" srcOrd="2" destOrd="0" parTransId="{F55B5C01-AA83-49DA-8CD6-E1B0270A1DA0}" sibTransId="{6AA3580B-646A-41D0-A12A-22B6ADB5D6FF}"/>
    <dgm:cxn modelId="{D9BE91D1-B90D-489F-8D66-1A38FDA9CDA5}" type="presOf" srcId="{FFCCA11B-4FCE-42F9-9C88-D3CDF4949F8A}" destId="{FC1BA13F-72EF-45FF-9B4A-69E4D6BD861B}" srcOrd="0" destOrd="0" presId="urn:microsoft.com/office/officeart/2005/8/layout/process1"/>
    <dgm:cxn modelId="{AC0DF3D2-C7D1-47E5-A241-F804EC7EA5C9}" type="presOf" srcId="{1100EB7A-8C40-4DE7-B16F-7D3E0441FA05}" destId="{8BB85BE3-8A21-4190-8814-842EBDD9D3E5}" srcOrd="0" destOrd="0" presId="urn:microsoft.com/office/officeart/2005/8/layout/process1"/>
    <dgm:cxn modelId="{7EB884DF-AD3A-4AC8-ACE5-A0DE9D94DFFF}" srcId="{A2936CE3-B74D-4B91-B08F-968CE79226EE}" destId="{CD93762C-D73D-4E88-90F9-B6174E01A8D9}" srcOrd="1" destOrd="0" parTransId="{1DB93201-5BFF-4866-B205-371383B4C0E0}" sibTransId="{FFCCA11B-4FCE-42F9-9C88-D3CDF4949F8A}"/>
    <dgm:cxn modelId="{0CE5C1DF-FFB6-4BF6-BFB1-102FC2CF7F5D}" type="presOf" srcId="{9C41A37C-4104-43E7-AF6E-2351CD5C0AC6}" destId="{B85659AA-259A-42AE-A352-2049C3858481}" srcOrd="1" destOrd="0" presId="urn:microsoft.com/office/officeart/2005/8/layout/process1"/>
    <dgm:cxn modelId="{F3FD72EF-0B67-4430-B49C-1BAC8028051B}" type="presParOf" srcId="{02EC118C-30D5-4BCC-8398-2BEA469E8E5B}" destId="{49C1748B-4B06-444F-BEF9-3FE2699150A2}" srcOrd="0" destOrd="0" presId="urn:microsoft.com/office/officeart/2005/8/layout/process1"/>
    <dgm:cxn modelId="{6CEC8D60-277A-43E1-A548-B238EFEB5883}" type="presParOf" srcId="{02EC118C-30D5-4BCC-8398-2BEA469E8E5B}" destId="{864BD956-C4DE-4275-8198-F5B9F6F6E3AB}" srcOrd="1" destOrd="0" presId="urn:microsoft.com/office/officeart/2005/8/layout/process1"/>
    <dgm:cxn modelId="{A3E5C472-C395-4479-A3BC-84FCCF7DD332}" type="presParOf" srcId="{864BD956-C4DE-4275-8198-F5B9F6F6E3AB}" destId="{B85659AA-259A-42AE-A352-2049C3858481}" srcOrd="0" destOrd="0" presId="urn:microsoft.com/office/officeart/2005/8/layout/process1"/>
    <dgm:cxn modelId="{E803FECE-7E34-4EB1-BA2B-F00B0AEE5677}" type="presParOf" srcId="{02EC118C-30D5-4BCC-8398-2BEA469E8E5B}" destId="{5072D3DF-AD67-43F6-BC9A-9D55233FEEFF}" srcOrd="2" destOrd="0" presId="urn:microsoft.com/office/officeart/2005/8/layout/process1"/>
    <dgm:cxn modelId="{BAE2366C-3549-4648-9A75-3DA9000CE741}" type="presParOf" srcId="{02EC118C-30D5-4BCC-8398-2BEA469E8E5B}" destId="{FC1BA13F-72EF-45FF-9B4A-69E4D6BD861B}" srcOrd="3" destOrd="0" presId="urn:microsoft.com/office/officeart/2005/8/layout/process1"/>
    <dgm:cxn modelId="{FF46BD41-A308-4140-A187-6F51A1893484}" type="presParOf" srcId="{FC1BA13F-72EF-45FF-9B4A-69E4D6BD861B}" destId="{7A2F2C42-CAF7-48AE-BC01-F37CDBD2A0EC}" srcOrd="0" destOrd="0" presId="urn:microsoft.com/office/officeart/2005/8/layout/process1"/>
    <dgm:cxn modelId="{B4F265BB-044F-4E1A-AF33-1440B1542E81}" type="presParOf" srcId="{02EC118C-30D5-4BCC-8398-2BEA469E8E5B}" destId="{8BB85BE3-8A21-4190-8814-842EBDD9D3E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DFE34-FA07-C74A-A1A2-963940AB896D}">
      <dsp:nvSpPr>
        <dsp:cNvPr id="0" name=""/>
        <dsp:cNvSpPr/>
      </dsp:nvSpPr>
      <dsp:spPr>
        <a:xfrm>
          <a:off x="1054778" y="1360"/>
          <a:ext cx="2250497" cy="1350298"/>
        </a:xfrm>
        <a:prstGeom prst="rect">
          <a:avLst/>
        </a:prstGeom>
        <a:solidFill>
          <a:srgbClr val="0018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 have a network of trusted UK recruitment agencies</a:t>
          </a:r>
          <a:endParaRPr lang="en-US" sz="1400" kern="1200" dirty="0"/>
        </a:p>
      </dsp:txBody>
      <dsp:txXfrm>
        <a:off x="1054778" y="1360"/>
        <a:ext cx="2250497" cy="1350298"/>
      </dsp:txXfrm>
    </dsp:sp>
    <dsp:sp modelId="{F7D9B9BC-5457-7E49-B27D-BB666314C6F1}">
      <dsp:nvSpPr>
        <dsp:cNvPr id="0" name=""/>
        <dsp:cNvSpPr/>
      </dsp:nvSpPr>
      <dsp:spPr>
        <a:xfrm>
          <a:off x="3530325" y="1360"/>
          <a:ext cx="2250497" cy="13502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 manage over 17,000 temporary workers every week</a:t>
          </a:r>
          <a:endParaRPr lang="en-US" sz="1400" kern="1200" dirty="0"/>
        </a:p>
      </dsp:txBody>
      <dsp:txXfrm>
        <a:off x="3530325" y="1360"/>
        <a:ext cx="2250497" cy="1350298"/>
      </dsp:txXfrm>
    </dsp:sp>
    <dsp:sp modelId="{8A4D4289-CA23-498D-8000-5C553C6E7BEB}">
      <dsp:nvSpPr>
        <dsp:cNvPr id="0" name=""/>
        <dsp:cNvSpPr/>
      </dsp:nvSpPr>
      <dsp:spPr>
        <a:xfrm>
          <a:off x="5986202" y="0"/>
          <a:ext cx="2250497" cy="13502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£680 million annual spend under management</a:t>
          </a:r>
          <a:endParaRPr lang="en-US" sz="1400" kern="1200" dirty="0"/>
        </a:p>
      </dsp:txBody>
      <dsp:txXfrm>
        <a:off x="5986202" y="0"/>
        <a:ext cx="2250497" cy="1350298"/>
      </dsp:txXfrm>
    </dsp:sp>
    <dsp:sp modelId="{D42D7503-1D85-4208-89C4-58974DC5964F}">
      <dsp:nvSpPr>
        <dsp:cNvPr id="0" name=""/>
        <dsp:cNvSpPr/>
      </dsp:nvSpPr>
      <dsp:spPr>
        <a:xfrm>
          <a:off x="1054778" y="1576708"/>
          <a:ext cx="2250497" cy="13502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Dedicated Corporate Social Responsibility team</a:t>
          </a:r>
          <a:endParaRPr lang="en-US" sz="1400" kern="1200" dirty="0"/>
        </a:p>
      </dsp:txBody>
      <dsp:txXfrm>
        <a:off x="1054778" y="1576708"/>
        <a:ext cx="2250497" cy="1350298"/>
      </dsp:txXfrm>
    </dsp:sp>
    <dsp:sp modelId="{0FF6973A-9A47-4223-B255-DC90516EEDF4}">
      <dsp:nvSpPr>
        <dsp:cNvPr id="0" name=""/>
        <dsp:cNvSpPr/>
      </dsp:nvSpPr>
      <dsp:spPr>
        <a:xfrm>
          <a:off x="3530325" y="1576708"/>
          <a:ext cx="2250497" cy="13502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Dedicated and proactive Supplier Engagement team</a:t>
          </a:r>
          <a:endParaRPr lang="en-US" sz="1400" kern="1200" dirty="0"/>
        </a:p>
      </dsp:txBody>
      <dsp:txXfrm>
        <a:off x="3530325" y="1576708"/>
        <a:ext cx="2250497" cy="1350298"/>
      </dsp:txXfrm>
    </dsp:sp>
    <dsp:sp modelId="{78896B9A-3BDB-8A44-98E8-7C1036987B81}">
      <dsp:nvSpPr>
        <dsp:cNvPr id="0" name=""/>
        <dsp:cNvSpPr/>
      </dsp:nvSpPr>
      <dsp:spPr>
        <a:xfrm>
          <a:off x="6005872" y="1576708"/>
          <a:ext cx="2250497" cy="13502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Our online system Matrix-</a:t>
          </a:r>
          <a:r>
            <a:rPr lang="en-US" sz="1400" b="0" i="0" kern="1200" dirty="0" err="1"/>
            <a:t>CR.Net</a:t>
          </a:r>
          <a:r>
            <a:rPr lang="en-US" sz="1400" b="0" i="0" kern="1200" dirty="0"/>
            <a:t> is powerful, yet simple to use and automates the hiring process from start to finish</a:t>
          </a:r>
          <a:endParaRPr lang="en-US" sz="1400" kern="1200" dirty="0"/>
        </a:p>
      </dsp:txBody>
      <dsp:txXfrm>
        <a:off x="6005872" y="1576708"/>
        <a:ext cx="2250497" cy="135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95583-F678-40F3-B953-FF6862B51386}">
      <dsp:nvSpPr>
        <dsp:cNvPr id="0" name=""/>
        <dsp:cNvSpPr/>
      </dsp:nvSpPr>
      <dsp:spPr>
        <a:xfrm>
          <a:off x="4535428" y="452"/>
          <a:ext cx="1900567" cy="729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Easy access to review roles and requirements</a:t>
          </a:r>
        </a:p>
      </dsp:txBody>
      <dsp:txXfrm>
        <a:off x="4571044" y="36068"/>
        <a:ext cx="1829335" cy="658365"/>
      </dsp:txXfrm>
    </dsp:sp>
    <dsp:sp modelId="{D092506B-7A58-4800-B195-56DA6404E4C8}">
      <dsp:nvSpPr>
        <dsp:cNvPr id="0" name=""/>
        <dsp:cNvSpPr/>
      </dsp:nvSpPr>
      <dsp:spPr>
        <a:xfrm>
          <a:off x="4235970" y="582998"/>
          <a:ext cx="3436116" cy="3436116"/>
        </a:xfrm>
        <a:custGeom>
          <a:avLst/>
          <a:gdLst/>
          <a:ahLst/>
          <a:cxnLst/>
          <a:rect l="0" t="0" r="0" b="0"/>
          <a:pathLst>
            <a:path>
              <a:moveTo>
                <a:pt x="2208202" y="71400"/>
              </a:moveTo>
              <a:arcTo wR="1718058" hR="1718058" stAng="17194569" swAng="16897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1C6AC-EF23-4466-BD28-350C93CEFA69}">
      <dsp:nvSpPr>
        <dsp:cNvPr id="0" name=""/>
        <dsp:cNvSpPr/>
      </dsp:nvSpPr>
      <dsp:spPr>
        <a:xfrm>
          <a:off x="6197008" y="1086683"/>
          <a:ext cx="2280766" cy="729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Opportunities to supply to our network of Customers</a:t>
          </a:r>
        </a:p>
      </dsp:txBody>
      <dsp:txXfrm>
        <a:off x="6232624" y="1122299"/>
        <a:ext cx="2209534" cy="658365"/>
      </dsp:txXfrm>
    </dsp:sp>
    <dsp:sp modelId="{C2421126-7163-40F7-8F78-B226E59FD967}">
      <dsp:nvSpPr>
        <dsp:cNvPr id="0" name=""/>
        <dsp:cNvSpPr/>
      </dsp:nvSpPr>
      <dsp:spPr>
        <a:xfrm>
          <a:off x="3992861" y="230064"/>
          <a:ext cx="3436116" cy="3436116"/>
        </a:xfrm>
        <a:custGeom>
          <a:avLst/>
          <a:gdLst/>
          <a:ahLst/>
          <a:cxnLst/>
          <a:rect l="0" t="0" r="0" b="0"/>
          <a:pathLst>
            <a:path>
              <a:moveTo>
                <a:pt x="3431520" y="1592470"/>
              </a:moveTo>
              <a:arcTo wR="1718058" hR="1718058" stAng="21348481" swAng="12369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E6A1B-97B6-41A1-B4B5-F77191D4C187}">
      <dsp:nvSpPr>
        <dsp:cNvPr id="0" name=""/>
        <dsp:cNvSpPr/>
      </dsp:nvSpPr>
      <dsp:spPr>
        <a:xfrm>
          <a:off x="6222360" y="2439880"/>
          <a:ext cx="2053087" cy="729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Focus on the quality of candidates</a:t>
          </a:r>
        </a:p>
      </dsp:txBody>
      <dsp:txXfrm>
        <a:off x="6257976" y="2475496"/>
        <a:ext cx="1981855" cy="658365"/>
      </dsp:txXfrm>
    </dsp:sp>
    <dsp:sp modelId="{DBF0178B-D4E1-4182-AB06-C6E284F29D4F}">
      <dsp:nvSpPr>
        <dsp:cNvPr id="0" name=""/>
        <dsp:cNvSpPr/>
      </dsp:nvSpPr>
      <dsp:spPr>
        <a:xfrm>
          <a:off x="3820022" y="117547"/>
          <a:ext cx="3436116" cy="3436116"/>
        </a:xfrm>
        <a:custGeom>
          <a:avLst/>
          <a:gdLst/>
          <a:ahLst/>
          <a:cxnLst/>
          <a:rect l="0" t="0" r="0" b="0"/>
          <a:pathLst>
            <a:path>
              <a:moveTo>
                <a:pt x="2796742" y="3055281"/>
              </a:moveTo>
              <a:arcTo wR="1718058" hR="1718058" stAng="3066497" swAng="10487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FA078-29BD-4FE9-BEDE-27B7EC180C94}">
      <dsp:nvSpPr>
        <dsp:cNvPr id="0" name=""/>
        <dsp:cNvSpPr/>
      </dsp:nvSpPr>
      <dsp:spPr>
        <a:xfrm>
          <a:off x="4060034" y="3437019"/>
          <a:ext cx="2944599" cy="729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Easy timesheet submission and approval process</a:t>
          </a:r>
        </a:p>
      </dsp:txBody>
      <dsp:txXfrm>
        <a:off x="4095650" y="3472635"/>
        <a:ext cx="2873367" cy="658365"/>
      </dsp:txXfrm>
    </dsp:sp>
    <dsp:sp modelId="{F6573DA6-B656-49CF-9832-10604C8201BE}">
      <dsp:nvSpPr>
        <dsp:cNvPr id="0" name=""/>
        <dsp:cNvSpPr/>
      </dsp:nvSpPr>
      <dsp:spPr>
        <a:xfrm>
          <a:off x="3915346" y="125429"/>
          <a:ext cx="3436116" cy="3436116"/>
        </a:xfrm>
        <a:custGeom>
          <a:avLst/>
          <a:gdLst/>
          <a:ahLst/>
          <a:cxnLst/>
          <a:rect l="0" t="0" r="0" b="0"/>
          <a:pathLst>
            <a:path>
              <a:moveTo>
                <a:pt x="1069247" y="3308897"/>
              </a:moveTo>
              <a:arcTo wR="1718058" hR="1718058" stAng="6731261" swAng="14159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27A0A-CC5C-475B-9E3D-6AF2D8B0EC9B}">
      <dsp:nvSpPr>
        <dsp:cNvPr id="0" name=""/>
        <dsp:cNvSpPr/>
      </dsp:nvSpPr>
      <dsp:spPr>
        <a:xfrm>
          <a:off x="2690732" y="2306800"/>
          <a:ext cx="2330345" cy="729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Automated invoicing and payments. No requirement for PO’s.</a:t>
          </a:r>
        </a:p>
      </dsp:txBody>
      <dsp:txXfrm>
        <a:off x="2726348" y="2342416"/>
        <a:ext cx="2259113" cy="658365"/>
      </dsp:txXfrm>
    </dsp:sp>
    <dsp:sp modelId="{29EE494E-79E1-4360-89B6-5F5915B0D0C8}">
      <dsp:nvSpPr>
        <dsp:cNvPr id="0" name=""/>
        <dsp:cNvSpPr/>
      </dsp:nvSpPr>
      <dsp:spPr>
        <a:xfrm>
          <a:off x="3738563" y="274988"/>
          <a:ext cx="3436116" cy="3436116"/>
        </a:xfrm>
        <a:custGeom>
          <a:avLst/>
          <a:gdLst/>
          <a:ahLst/>
          <a:cxnLst/>
          <a:rect l="0" t="0" r="0" b="0"/>
          <a:pathLst>
            <a:path>
              <a:moveTo>
                <a:pt x="27830" y="2026042"/>
              </a:moveTo>
              <a:arcTo wR="1718058" hR="1718058" stAng="10180390" swAng="11561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5F908-90E5-4C24-B165-E843A8E003FE}">
      <dsp:nvSpPr>
        <dsp:cNvPr id="0" name=""/>
        <dsp:cNvSpPr/>
      </dsp:nvSpPr>
      <dsp:spPr>
        <a:xfrm>
          <a:off x="2902497" y="990603"/>
          <a:ext cx="1954692" cy="729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All information is stored on the system for Auditing purposes</a:t>
          </a:r>
        </a:p>
      </dsp:txBody>
      <dsp:txXfrm>
        <a:off x="2938113" y="1026219"/>
        <a:ext cx="1883460" cy="658365"/>
      </dsp:txXfrm>
    </dsp:sp>
    <dsp:sp modelId="{17EE04CC-472A-4B67-82F3-43BF141C5316}">
      <dsp:nvSpPr>
        <dsp:cNvPr id="0" name=""/>
        <dsp:cNvSpPr/>
      </dsp:nvSpPr>
      <dsp:spPr>
        <a:xfrm>
          <a:off x="3644733" y="439648"/>
          <a:ext cx="3436116" cy="3436116"/>
        </a:xfrm>
        <a:custGeom>
          <a:avLst/>
          <a:gdLst/>
          <a:ahLst/>
          <a:cxnLst/>
          <a:rect l="0" t="0" r="0" b="0"/>
          <a:pathLst>
            <a:path>
              <a:moveTo>
                <a:pt x="461010" y="546924"/>
              </a:moveTo>
              <a:arcTo wR="1718058" hR="1718058" stAng="13378416" swAng="10833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1748B-4B06-444F-BEF9-3FE2699150A2}">
      <dsp:nvSpPr>
        <dsp:cNvPr id="0" name=""/>
        <dsp:cNvSpPr/>
      </dsp:nvSpPr>
      <dsp:spPr>
        <a:xfrm>
          <a:off x="295385" y="2397756"/>
          <a:ext cx="3099672" cy="71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Compliance</a:t>
          </a:r>
        </a:p>
      </dsp:txBody>
      <dsp:txXfrm>
        <a:off x="316356" y="2418727"/>
        <a:ext cx="3057730" cy="674068"/>
      </dsp:txXfrm>
    </dsp:sp>
    <dsp:sp modelId="{864BD956-C4DE-4275-8198-F5B9F6F6E3AB}">
      <dsp:nvSpPr>
        <dsp:cNvPr id="0" name=""/>
        <dsp:cNvSpPr/>
      </dsp:nvSpPr>
      <dsp:spPr>
        <a:xfrm rot="2088947" flipH="1" flipV="1">
          <a:off x="8346288" y="4924627"/>
          <a:ext cx="253692" cy="1148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0800000">
        <a:off x="8415584" y="5176094"/>
        <a:ext cx="177584" cy="689218"/>
      </dsp:txXfrm>
    </dsp:sp>
    <dsp:sp modelId="{5072D3DF-AD67-43F6-BC9A-9D55233FEEFF}">
      <dsp:nvSpPr>
        <dsp:cNvPr id="0" name=""/>
        <dsp:cNvSpPr/>
      </dsp:nvSpPr>
      <dsp:spPr>
        <a:xfrm>
          <a:off x="2275952" y="3725644"/>
          <a:ext cx="2897187" cy="67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Technology</a:t>
          </a:r>
        </a:p>
      </dsp:txBody>
      <dsp:txXfrm>
        <a:off x="2295696" y="3745388"/>
        <a:ext cx="2857699" cy="634612"/>
      </dsp:txXfrm>
    </dsp:sp>
    <dsp:sp modelId="{FC1BA13F-72EF-45FF-9B4A-69E4D6BD861B}">
      <dsp:nvSpPr>
        <dsp:cNvPr id="0" name=""/>
        <dsp:cNvSpPr/>
      </dsp:nvSpPr>
      <dsp:spPr>
        <a:xfrm rot="2093282">
          <a:off x="5372762" y="5439844"/>
          <a:ext cx="317143" cy="207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378368" y="5463591"/>
        <a:ext cx="254763" cy="124760"/>
      </dsp:txXfrm>
    </dsp:sp>
    <dsp:sp modelId="{8BB85BE3-8A21-4190-8814-842EBDD9D3E5}">
      <dsp:nvSpPr>
        <dsp:cNvPr id="0" name=""/>
        <dsp:cNvSpPr/>
      </dsp:nvSpPr>
      <dsp:spPr>
        <a:xfrm>
          <a:off x="4212254" y="5073871"/>
          <a:ext cx="2897187" cy="678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Payroll</a:t>
          </a:r>
        </a:p>
      </dsp:txBody>
      <dsp:txXfrm>
        <a:off x="4232112" y="5093729"/>
        <a:ext cx="2857471" cy="63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127C65-127F-D245-8C06-7C1B2BDA7F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66C63-13C6-3F4E-A197-24FE2419A9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55D5F-DA47-8944-A760-B9BE16D7BD8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58816-40AD-1B42-9DDB-D20A775F7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34A0C-AFD0-304A-818F-215B95B493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FE432-5B4D-974C-A75C-2A5B0D145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85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B54B7-919E-8C4A-8213-70711242A2D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00443-0A85-074E-BD7F-A7EECB536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00443-0A85-074E-BD7F-A7EECB5364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System and process allows full transparency of compliance, rates, hours worked etc. Self-bill function removes the need to raise and chase POs/invoices. All invoices remain accessible on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00443-0A85-074E-BD7F-A7EECB5364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Acquired Security Watchdog in June 2023 to increase Matrix offering to both clients and suppliers around compliance. </a:t>
            </a:r>
          </a:p>
          <a:p>
            <a:r>
              <a:rPr lang="en-GB" dirty="0"/>
              <a:t>- New bespoke system in process of being built. More streamlined processes and enhanced features. SW compliance products to be incorporated</a:t>
            </a:r>
          </a:p>
          <a:p>
            <a:r>
              <a:rPr lang="en-GB" dirty="0"/>
              <a:t>- Matrix Umbrella launched. Offering a trusted and transparent alternative to current umbrella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00443-0A85-074E-BD7F-A7EECB5364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We have introduced different Supplier memberships. 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Is what every supplier gets</a:t>
            </a: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You can upgrade to the Gold Partner membership which provides you with extra benefits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You can also upgrade to the Platinum Partner membership for maximum benefits</a:t>
            </a:r>
          </a:p>
          <a:p>
            <a:r>
              <a:rPr lang="en-US" dirty="0">
                <a:ea typeface="Calibri"/>
                <a:cs typeface="Calibri"/>
              </a:rPr>
              <a:t>Comes into effect on the 2nd October</a:t>
            </a:r>
          </a:p>
          <a:p>
            <a:r>
              <a:rPr lang="en-US" dirty="0">
                <a:ea typeface="Calibri"/>
                <a:cs typeface="Calibri"/>
              </a:rPr>
              <a:t>Current suppliers will only pay the £99 when their Self-Bill renews</a:t>
            </a:r>
          </a:p>
          <a:p>
            <a:r>
              <a:rPr lang="en-US" dirty="0">
                <a:ea typeface="Calibri"/>
                <a:cs typeface="Calibri"/>
              </a:rPr>
              <a:t>Any questions about this or you would like to upgrade before your Self-Bill needs renewing, please contact the Supplier Engagement team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00443-0A85-074E-BD7F-A7EECB5364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0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Both temp and perm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00443-0A85-074E-BD7F-A7EECB5364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4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Rates listed on all orders. Margins listed on all client addendums</a:t>
            </a:r>
          </a:p>
          <a:p>
            <a:pPr marL="171450" indent="-171450">
              <a:buFontTx/>
              <a:buChar char="-"/>
            </a:pPr>
            <a:r>
              <a:rPr lang="en-GB" dirty="0"/>
              <a:t>Guides can be found under Help &gt; Training Resources on </a:t>
            </a:r>
            <a:r>
              <a:rPr lang="en-GB" dirty="0" err="1"/>
              <a:t>CR.Net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Timesheets need to be submitted by worker/supplier and approved by manager by 23:59 every Tuesday. All approved timesheets invoiced and self-bill ready by Friday that week. Unapproved timesheets not included in self-bill and will roll over to following week</a:t>
            </a:r>
          </a:p>
          <a:p>
            <a:pPr marL="171450" indent="-171450">
              <a:buFont typeface="Calibri"/>
              <a:buChar char="-"/>
            </a:pPr>
            <a:r>
              <a:rPr lang="en-GB" dirty="0">
                <a:ea typeface="Calibri" panose="020F0502020204030204"/>
                <a:cs typeface="Calibri" panose="020F0502020204030204"/>
              </a:rPr>
              <a:t>Customer Success Team can be contacted through the live support function and provide instant support with any queries.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Supplier training held every 2 weeks</a:t>
            </a: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00443-0A85-074E-BD7F-A7EECB5364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3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04E359A-3970-C848-9FD6-D753287BF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4049" y="6266694"/>
            <a:ext cx="1319872" cy="12743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37E13FE-F7C6-EE42-83F7-D97CB33A6B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7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530" y="1165633"/>
            <a:ext cx="7564761" cy="48665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4C6991-FF52-2E45-BA10-E51853EC1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140" y="2394186"/>
            <a:ext cx="5049867" cy="11605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9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8E9B06E-FAE9-334F-BF7D-4CEEFF96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140" y="3632482"/>
            <a:ext cx="5719341" cy="462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41527-60BA-0847-B9C7-41EADF1C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2650" y="4174067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52B1AC-AE99-584C-9386-7B80AF289C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1048" y="5953226"/>
            <a:ext cx="1754508" cy="5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on right - tex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13EE57-FE6A-9B43-9BFE-FFE90E0E3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F0969B-FF91-7E47-A0E7-E20A062E79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847" b="17830"/>
          <a:stretch/>
        </p:blipFill>
        <p:spPr>
          <a:xfrm rot="16200000">
            <a:off x="6667294" y="401792"/>
            <a:ext cx="5926501" cy="512291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AD0762-7CC2-0E45-AE97-A45A158E5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2" y="1564641"/>
            <a:ext cx="6516922" cy="45067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5937BF7-C7D9-3543-838A-EE3DBB614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5144" y="847283"/>
            <a:ext cx="3831770" cy="4506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568FAF3-4157-1E41-9037-9BF75D60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56896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9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ng Blue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C27D7E4-3ECC-E447-B337-DF4CB8623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671" b="62961"/>
          <a:stretch/>
        </p:blipFill>
        <p:spPr>
          <a:xfrm rot="10800000">
            <a:off x="-1" y="-1"/>
            <a:ext cx="8209471" cy="23760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FB18AF-9190-F244-B9A8-BC5038B7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2D2176-D7BD-6740-9E32-66DA4DE0F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5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with bullet tex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F02B2C4-B560-F967-3031-83520294C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2704">
            <a:off x="276064" y="516635"/>
            <a:ext cx="6164989" cy="39660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4605CB-FA9A-6840-9CC4-4150D3F0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9" y="1487234"/>
            <a:ext cx="4590214" cy="19417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63972-D86F-7BAE-42A5-57E1B35CF8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8788" y="1073150"/>
            <a:ext cx="493871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3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CB71944-BF38-C378-E501-D7B362123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557" r="17629" b="16970"/>
          <a:stretch/>
        </p:blipFill>
        <p:spPr>
          <a:xfrm rot="5400000">
            <a:off x="-87490" y="87487"/>
            <a:ext cx="6858001" cy="6683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4605CB-FA9A-6840-9CC4-4150D3F0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9" y="791495"/>
            <a:ext cx="4590214" cy="11366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63972-D86F-7BAE-42A5-57E1B35CF8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8788" y="1073150"/>
            <a:ext cx="493871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83EF61-21AD-A195-F26B-12053607E4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04900" y="2214055"/>
            <a:ext cx="3984625" cy="40177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0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671617D-EA01-FD4B-B8A6-CF8C3D7EC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530" y="1165633"/>
            <a:ext cx="7564761" cy="48665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4605CB-FA9A-6840-9CC4-4150D3F0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140" y="2394186"/>
            <a:ext cx="5049867" cy="11605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9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6C0A0F-27B8-A24F-9B9F-3FB53BC0B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140" y="3632482"/>
            <a:ext cx="5719341" cy="462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8191DC1-8DBA-1648-ABBA-15E00E3762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6260" y="352988"/>
            <a:ext cx="4426211" cy="3429000"/>
          </a:xfrm>
          <a:custGeom>
            <a:avLst/>
            <a:gdLst>
              <a:gd name="connsiteX0" fmla="*/ 0 w 1285875"/>
              <a:gd name="connsiteY0" fmla="*/ 0 h 1062037"/>
              <a:gd name="connsiteX1" fmla="*/ 1285875 w 1285875"/>
              <a:gd name="connsiteY1" fmla="*/ 0 h 1062037"/>
              <a:gd name="connsiteX2" fmla="*/ 1285875 w 1285875"/>
              <a:gd name="connsiteY2" fmla="*/ 1062037 h 1062037"/>
              <a:gd name="connsiteX3" fmla="*/ 0 w 1285875"/>
              <a:gd name="connsiteY3" fmla="*/ 1062037 h 1062037"/>
              <a:gd name="connsiteX4" fmla="*/ 0 w 1285875"/>
              <a:gd name="connsiteY4" fmla="*/ 0 h 1062037"/>
              <a:gd name="connsiteX0" fmla="*/ 0 w 1285875"/>
              <a:gd name="connsiteY0" fmla="*/ 0 h 1353585"/>
              <a:gd name="connsiteX1" fmla="*/ 1285875 w 1285875"/>
              <a:gd name="connsiteY1" fmla="*/ 0 h 1353585"/>
              <a:gd name="connsiteX2" fmla="*/ 1153353 w 1285875"/>
              <a:gd name="connsiteY2" fmla="*/ 1353585 h 1353585"/>
              <a:gd name="connsiteX3" fmla="*/ 0 w 1285875"/>
              <a:gd name="connsiteY3" fmla="*/ 1062037 h 1353585"/>
              <a:gd name="connsiteX4" fmla="*/ 0 w 1285875"/>
              <a:gd name="connsiteY4" fmla="*/ 0 h 1353585"/>
              <a:gd name="connsiteX0" fmla="*/ 0 w 1652512"/>
              <a:gd name="connsiteY0" fmla="*/ 0 h 1353585"/>
              <a:gd name="connsiteX1" fmla="*/ 1285875 w 1652512"/>
              <a:gd name="connsiteY1" fmla="*/ 0 h 1353585"/>
              <a:gd name="connsiteX2" fmla="*/ 1153353 w 1652512"/>
              <a:gd name="connsiteY2" fmla="*/ 1353585 h 1353585"/>
              <a:gd name="connsiteX3" fmla="*/ 0 w 1652512"/>
              <a:gd name="connsiteY3" fmla="*/ 1062037 h 1353585"/>
              <a:gd name="connsiteX4" fmla="*/ 0 w 1652512"/>
              <a:gd name="connsiteY4" fmla="*/ 0 h 1353585"/>
              <a:gd name="connsiteX0" fmla="*/ 0 w 1652512"/>
              <a:gd name="connsiteY0" fmla="*/ 0 h 1355914"/>
              <a:gd name="connsiteX1" fmla="*/ 1285875 w 1652512"/>
              <a:gd name="connsiteY1" fmla="*/ 0 h 1355914"/>
              <a:gd name="connsiteX2" fmla="*/ 1153353 w 1652512"/>
              <a:gd name="connsiteY2" fmla="*/ 1353585 h 1355914"/>
              <a:gd name="connsiteX3" fmla="*/ 0 w 1652512"/>
              <a:gd name="connsiteY3" fmla="*/ 1062037 h 1355914"/>
              <a:gd name="connsiteX4" fmla="*/ 0 w 1652512"/>
              <a:gd name="connsiteY4" fmla="*/ 0 h 1355914"/>
              <a:gd name="connsiteX0" fmla="*/ 0 w 1638190"/>
              <a:gd name="connsiteY0" fmla="*/ 0 h 1463546"/>
              <a:gd name="connsiteX1" fmla="*/ 1285875 w 1638190"/>
              <a:gd name="connsiteY1" fmla="*/ 0 h 1463546"/>
              <a:gd name="connsiteX2" fmla="*/ 1133096 w 1638190"/>
              <a:gd name="connsiteY2" fmla="*/ 1461935 h 1463546"/>
              <a:gd name="connsiteX3" fmla="*/ 0 w 1638190"/>
              <a:gd name="connsiteY3" fmla="*/ 1062037 h 1463546"/>
              <a:gd name="connsiteX4" fmla="*/ 0 w 1638190"/>
              <a:gd name="connsiteY4" fmla="*/ 0 h 1463546"/>
              <a:gd name="connsiteX0" fmla="*/ 0 w 1696772"/>
              <a:gd name="connsiteY0" fmla="*/ 0 h 1463546"/>
              <a:gd name="connsiteX1" fmla="*/ 1285875 w 1696772"/>
              <a:gd name="connsiteY1" fmla="*/ 0 h 1463546"/>
              <a:gd name="connsiteX2" fmla="*/ 1133096 w 1696772"/>
              <a:gd name="connsiteY2" fmla="*/ 1461935 h 1463546"/>
              <a:gd name="connsiteX3" fmla="*/ 0 w 1696772"/>
              <a:gd name="connsiteY3" fmla="*/ 1062037 h 1463546"/>
              <a:gd name="connsiteX4" fmla="*/ 0 w 1696772"/>
              <a:gd name="connsiteY4" fmla="*/ 0 h 1463546"/>
              <a:gd name="connsiteX0" fmla="*/ 0 w 1691456"/>
              <a:gd name="connsiteY0" fmla="*/ 0 h 1463546"/>
              <a:gd name="connsiteX1" fmla="*/ 1270683 w 1691456"/>
              <a:gd name="connsiteY1" fmla="*/ 86680 h 1463546"/>
              <a:gd name="connsiteX2" fmla="*/ 1133096 w 1691456"/>
              <a:gd name="connsiteY2" fmla="*/ 1461935 h 1463546"/>
              <a:gd name="connsiteX3" fmla="*/ 0 w 1691456"/>
              <a:gd name="connsiteY3" fmla="*/ 1062037 h 1463546"/>
              <a:gd name="connsiteX4" fmla="*/ 0 w 1691456"/>
              <a:gd name="connsiteY4" fmla="*/ 0 h 1463546"/>
              <a:gd name="connsiteX0" fmla="*/ 0 w 1709078"/>
              <a:gd name="connsiteY0" fmla="*/ 0 h 1463546"/>
              <a:gd name="connsiteX1" fmla="*/ 1270683 w 1709078"/>
              <a:gd name="connsiteY1" fmla="*/ 86680 h 1463546"/>
              <a:gd name="connsiteX2" fmla="*/ 1133096 w 1709078"/>
              <a:gd name="connsiteY2" fmla="*/ 1461935 h 1463546"/>
              <a:gd name="connsiteX3" fmla="*/ 0 w 1709078"/>
              <a:gd name="connsiteY3" fmla="*/ 1062037 h 1463546"/>
              <a:gd name="connsiteX4" fmla="*/ 0 w 1709078"/>
              <a:gd name="connsiteY4" fmla="*/ 0 h 1463546"/>
              <a:gd name="connsiteX0" fmla="*/ 0 w 1709078"/>
              <a:gd name="connsiteY0" fmla="*/ 16498 h 1480044"/>
              <a:gd name="connsiteX1" fmla="*/ 1270683 w 1709078"/>
              <a:gd name="connsiteY1" fmla="*/ 103178 h 1480044"/>
              <a:gd name="connsiteX2" fmla="*/ 1133096 w 1709078"/>
              <a:gd name="connsiteY2" fmla="*/ 1478433 h 1480044"/>
              <a:gd name="connsiteX3" fmla="*/ 0 w 1709078"/>
              <a:gd name="connsiteY3" fmla="*/ 1078535 h 1480044"/>
              <a:gd name="connsiteX4" fmla="*/ 0 w 1709078"/>
              <a:gd name="connsiteY4" fmla="*/ 16498 h 1480044"/>
              <a:gd name="connsiteX0" fmla="*/ 162056 w 1709078"/>
              <a:gd name="connsiteY0" fmla="*/ 303362 h 1420188"/>
              <a:gd name="connsiteX1" fmla="*/ 1270683 w 1709078"/>
              <a:gd name="connsiteY1" fmla="*/ 43322 h 1420188"/>
              <a:gd name="connsiteX2" fmla="*/ 1133096 w 1709078"/>
              <a:gd name="connsiteY2" fmla="*/ 1418577 h 1420188"/>
              <a:gd name="connsiteX3" fmla="*/ 0 w 1709078"/>
              <a:gd name="connsiteY3" fmla="*/ 1018679 h 1420188"/>
              <a:gd name="connsiteX4" fmla="*/ 162056 w 1709078"/>
              <a:gd name="connsiteY4" fmla="*/ 303362 h 1420188"/>
              <a:gd name="connsiteX0" fmla="*/ 162056 w 1709078"/>
              <a:gd name="connsiteY0" fmla="*/ 360762 h 1477588"/>
              <a:gd name="connsiteX1" fmla="*/ 1270683 w 1709078"/>
              <a:gd name="connsiteY1" fmla="*/ 100722 h 1477588"/>
              <a:gd name="connsiteX2" fmla="*/ 1133096 w 1709078"/>
              <a:gd name="connsiteY2" fmla="*/ 1475977 h 1477588"/>
              <a:gd name="connsiteX3" fmla="*/ 0 w 1709078"/>
              <a:gd name="connsiteY3" fmla="*/ 1076079 h 1477588"/>
              <a:gd name="connsiteX4" fmla="*/ 162056 w 1709078"/>
              <a:gd name="connsiteY4" fmla="*/ 360762 h 1477588"/>
              <a:gd name="connsiteX0" fmla="*/ 244258 w 1791280"/>
              <a:gd name="connsiteY0" fmla="*/ 360762 h 1477588"/>
              <a:gd name="connsiteX1" fmla="*/ 1352885 w 1791280"/>
              <a:gd name="connsiteY1" fmla="*/ 100722 h 1477588"/>
              <a:gd name="connsiteX2" fmla="*/ 1215298 w 1791280"/>
              <a:gd name="connsiteY2" fmla="*/ 1475977 h 1477588"/>
              <a:gd name="connsiteX3" fmla="*/ 82202 w 1791280"/>
              <a:gd name="connsiteY3" fmla="*/ 1076079 h 1477588"/>
              <a:gd name="connsiteX4" fmla="*/ 244258 w 1791280"/>
              <a:gd name="connsiteY4" fmla="*/ 360762 h 1477588"/>
              <a:gd name="connsiteX0" fmla="*/ 274672 w 1821694"/>
              <a:gd name="connsiteY0" fmla="*/ 360762 h 1477588"/>
              <a:gd name="connsiteX1" fmla="*/ 1383299 w 1821694"/>
              <a:gd name="connsiteY1" fmla="*/ 100722 h 1477588"/>
              <a:gd name="connsiteX2" fmla="*/ 1245712 w 1821694"/>
              <a:gd name="connsiteY2" fmla="*/ 1475977 h 1477588"/>
              <a:gd name="connsiteX3" fmla="*/ 112616 w 1821694"/>
              <a:gd name="connsiteY3" fmla="*/ 1076079 h 1477588"/>
              <a:gd name="connsiteX4" fmla="*/ 274672 w 1821694"/>
              <a:gd name="connsiteY4" fmla="*/ 360762 h 1477588"/>
              <a:gd name="connsiteX0" fmla="*/ 216863 w 1763885"/>
              <a:gd name="connsiteY0" fmla="*/ 360762 h 1478663"/>
              <a:gd name="connsiteX1" fmla="*/ 1325490 w 1763885"/>
              <a:gd name="connsiteY1" fmla="*/ 100722 h 1478663"/>
              <a:gd name="connsiteX2" fmla="*/ 1187903 w 1763885"/>
              <a:gd name="connsiteY2" fmla="*/ 1475977 h 1478663"/>
              <a:gd name="connsiteX3" fmla="*/ 221928 w 1763885"/>
              <a:gd name="connsiteY3" fmla="*/ 1216934 h 1478663"/>
              <a:gd name="connsiteX4" fmla="*/ 216863 w 1763885"/>
              <a:gd name="connsiteY4" fmla="*/ 360762 h 1478663"/>
              <a:gd name="connsiteX0" fmla="*/ 239829 w 1786851"/>
              <a:gd name="connsiteY0" fmla="*/ 360762 h 1478663"/>
              <a:gd name="connsiteX1" fmla="*/ 1348456 w 1786851"/>
              <a:gd name="connsiteY1" fmla="*/ 100722 h 1478663"/>
              <a:gd name="connsiteX2" fmla="*/ 1210869 w 1786851"/>
              <a:gd name="connsiteY2" fmla="*/ 1475977 h 1478663"/>
              <a:gd name="connsiteX3" fmla="*/ 244894 w 1786851"/>
              <a:gd name="connsiteY3" fmla="*/ 1216934 h 1478663"/>
              <a:gd name="connsiteX4" fmla="*/ 239829 w 1786851"/>
              <a:gd name="connsiteY4" fmla="*/ 360762 h 1478663"/>
              <a:gd name="connsiteX0" fmla="*/ 239829 w 1786851"/>
              <a:gd name="connsiteY0" fmla="*/ 360762 h 1478364"/>
              <a:gd name="connsiteX1" fmla="*/ 1348456 w 1786851"/>
              <a:gd name="connsiteY1" fmla="*/ 100722 h 1478364"/>
              <a:gd name="connsiteX2" fmla="*/ 1210869 w 1786851"/>
              <a:gd name="connsiteY2" fmla="*/ 1475977 h 1478364"/>
              <a:gd name="connsiteX3" fmla="*/ 244894 w 1786851"/>
              <a:gd name="connsiteY3" fmla="*/ 1216934 h 1478364"/>
              <a:gd name="connsiteX4" fmla="*/ 239829 w 1786851"/>
              <a:gd name="connsiteY4" fmla="*/ 360762 h 1478364"/>
              <a:gd name="connsiteX0" fmla="*/ 239829 w 1783869"/>
              <a:gd name="connsiteY0" fmla="*/ 360762 h 1478364"/>
              <a:gd name="connsiteX1" fmla="*/ 1348456 w 1783869"/>
              <a:gd name="connsiteY1" fmla="*/ 100722 h 1478364"/>
              <a:gd name="connsiteX2" fmla="*/ 1210869 w 1783869"/>
              <a:gd name="connsiteY2" fmla="*/ 1475977 h 1478364"/>
              <a:gd name="connsiteX3" fmla="*/ 244894 w 1783869"/>
              <a:gd name="connsiteY3" fmla="*/ 1216934 h 1478364"/>
              <a:gd name="connsiteX4" fmla="*/ 239829 w 1783869"/>
              <a:gd name="connsiteY4" fmla="*/ 360762 h 147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869" h="1478364">
                <a:moveTo>
                  <a:pt x="239829" y="360762"/>
                </a:moveTo>
                <a:cubicBezTo>
                  <a:pt x="633004" y="-22075"/>
                  <a:pt x="1046438" y="-85279"/>
                  <a:pt x="1348456" y="100722"/>
                </a:cubicBezTo>
                <a:cubicBezTo>
                  <a:pt x="1572688" y="232285"/>
                  <a:pt x="2275460" y="1303077"/>
                  <a:pt x="1210869" y="1475977"/>
                </a:cubicBezTo>
                <a:cubicBezTo>
                  <a:pt x="780839" y="1503396"/>
                  <a:pt x="350811" y="1287029"/>
                  <a:pt x="244894" y="1216934"/>
                </a:cubicBezTo>
                <a:cubicBezTo>
                  <a:pt x="111535" y="1103097"/>
                  <a:pt x="-229459" y="929668"/>
                  <a:pt x="239829" y="360762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2061-AAFF-A34C-BE5D-25D602B95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2C24-D13D-E742-9EA1-0BA3B737B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4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2061-AAFF-A34C-BE5D-25D602B95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2C24-D13D-E742-9EA1-0BA3B737B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908F9-F8F6-3E49-B484-E0CA98E7CBB6}"/>
              </a:ext>
            </a:extLst>
          </p:cNvPr>
          <p:cNvSpPr/>
          <p:nvPr userDrawn="1"/>
        </p:nvSpPr>
        <p:spPr>
          <a:xfrm>
            <a:off x="2664178" y="1749778"/>
            <a:ext cx="8624711" cy="342053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2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2061-AAFF-A34C-BE5D-25D602B95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2C24-D13D-E742-9EA1-0BA3B737B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908F9-F8F6-3E49-B484-E0CA98E7CBB6}"/>
              </a:ext>
            </a:extLst>
          </p:cNvPr>
          <p:cNvSpPr/>
          <p:nvPr userDrawn="1"/>
        </p:nvSpPr>
        <p:spPr>
          <a:xfrm>
            <a:off x="4881966" y="1749778"/>
            <a:ext cx="6406923" cy="342053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0D2CD1-9A70-0546-8906-1AFA0C020EF2}"/>
              </a:ext>
            </a:extLst>
          </p:cNvPr>
          <p:cNvSpPr/>
          <p:nvPr userDrawn="1"/>
        </p:nvSpPr>
        <p:spPr>
          <a:xfrm>
            <a:off x="963109" y="1749778"/>
            <a:ext cx="1562377" cy="342053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31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2061-AAFF-A34C-BE5D-25D602B95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2C24-D13D-E742-9EA1-0BA3B737B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908F9-F8F6-3E49-B484-E0CA98E7CBB6}"/>
              </a:ext>
            </a:extLst>
          </p:cNvPr>
          <p:cNvSpPr/>
          <p:nvPr userDrawn="1"/>
        </p:nvSpPr>
        <p:spPr>
          <a:xfrm>
            <a:off x="7191214" y="1749778"/>
            <a:ext cx="4097675" cy="342053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B5AE1-2DB8-2440-BC2F-88E0BB38DB6A}"/>
              </a:ext>
            </a:extLst>
          </p:cNvPr>
          <p:cNvSpPr/>
          <p:nvPr userDrawn="1"/>
        </p:nvSpPr>
        <p:spPr>
          <a:xfrm>
            <a:off x="746871" y="1749778"/>
            <a:ext cx="4097675" cy="342053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7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2061-AAFF-A34C-BE5D-25D602B95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2C24-D13D-E742-9EA1-0BA3B737B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908F9-F8F6-3E49-B484-E0CA98E7CBB6}"/>
              </a:ext>
            </a:extLst>
          </p:cNvPr>
          <p:cNvSpPr/>
          <p:nvPr userDrawn="1"/>
        </p:nvSpPr>
        <p:spPr>
          <a:xfrm>
            <a:off x="9314481" y="1749778"/>
            <a:ext cx="1974408" cy="342053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CEF52-EF8A-6845-8822-D83E421D94C3}"/>
              </a:ext>
            </a:extLst>
          </p:cNvPr>
          <p:cNvSpPr/>
          <p:nvPr userDrawn="1"/>
        </p:nvSpPr>
        <p:spPr>
          <a:xfrm>
            <a:off x="798287" y="1749778"/>
            <a:ext cx="6328228" cy="342053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">
    <p:bg>
      <p:bgPr>
        <a:solidFill>
          <a:srgbClr val="0018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370DE76-66BE-694A-9B04-0852C58DB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7733" y="1522822"/>
            <a:ext cx="7564761" cy="48665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5E2299-71CA-4143-BCF7-4D6F84E27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343" y="2787364"/>
            <a:ext cx="5049867" cy="11605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9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ADBEEAC-5F76-D249-B970-47BF818F4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0343" y="4025660"/>
            <a:ext cx="5719341" cy="462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04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2061-AAFF-A34C-BE5D-25D602B95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2C24-D13D-E742-9EA1-0BA3B737B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CEF52-EF8A-6845-8822-D83E421D94C3}"/>
              </a:ext>
            </a:extLst>
          </p:cNvPr>
          <p:cNvSpPr/>
          <p:nvPr userDrawn="1"/>
        </p:nvSpPr>
        <p:spPr>
          <a:xfrm>
            <a:off x="798286" y="1718733"/>
            <a:ext cx="8490857" cy="342053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64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04E359A-3970-C848-9FD6-D753287BF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4049" y="6266694"/>
            <a:ext cx="1319872" cy="12743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37E13FE-F7C6-EE42-83F7-D97CB33A6B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7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530" y="1165633"/>
            <a:ext cx="7564761" cy="48665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4C6991-FF52-2E45-BA10-E51853EC1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140" y="2394186"/>
            <a:ext cx="5049867" cy="11605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9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8E9B06E-FAE9-334F-BF7D-4CEEFF96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140" y="3632482"/>
            <a:ext cx="5719341" cy="462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41527-60BA-0847-B9C7-41EADF1C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2650" y="4174067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52B1AC-AE99-584C-9386-7B80AF289C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1048" y="5953226"/>
            <a:ext cx="1754508" cy="5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">
    <p:bg>
      <p:bgPr>
        <a:solidFill>
          <a:srgbClr val="0018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370DE76-66BE-694A-9B04-0852C58DB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7733" y="1522822"/>
            <a:ext cx="7564761" cy="48665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5E2299-71CA-4143-BCF7-4D6F84E27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343" y="2787364"/>
            <a:ext cx="5049867" cy="11605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9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ADBEEAC-5F76-D249-B970-47BF818F4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0343" y="4025660"/>
            <a:ext cx="5719341" cy="462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04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564F-CEB7-024F-989A-5DC7055F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918B-4567-DC49-A38D-EE40DA4C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54480"/>
            <a:ext cx="11379200" cy="4516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298EE8-5B17-804B-92B5-3F41D2C8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5DB1F-CB22-38E4-DC1A-1E304911C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4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0E2F-FDA5-C347-AC03-E6C3791E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2" y="1564641"/>
            <a:ext cx="5588008" cy="45067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34BD9-0CF1-774D-9282-435CD0AD9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564641"/>
            <a:ext cx="5689600" cy="45067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99016-6BE5-FF4F-B4B1-7F033123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13EE57-FE6A-9B43-9BFE-FFE90E0E3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70744A-9139-2E0E-5149-0DF44D00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85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0E2F-FDA5-C347-AC03-E6C3791E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3" y="1584960"/>
            <a:ext cx="3698247" cy="4486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C16574-7290-AF47-B3E2-DC406ED68D4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13949" y="1584960"/>
            <a:ext cx="3698247" cy="4486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66D4D3-FB04-AF4D-870C-5A619126377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021505" y="1584960"/>
            <a:ext cx="3698247" cy="4486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97A564-CADA-1743-AEF9-DD3CB0AE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4E6F36-4829-464B-800F-91150F712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F9311FF-C0D7-86C5-94B1-B9E7506CB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2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0E2F-FDA5-C347-AC03-E6C3791E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3" y="1577788"/>
            <a:ext cx="2875287" cy="4493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F9CD8B-9B00-F440-A4D5-ADE32761806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241036" y="1577788"/>
            <a:ext cx="2875287" cy="4493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6CFFAAE-8E0D-7D47-8C01-D159DAA3D91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75679" y="1577788"/>
            <a:ext cx="2875287" cy="4493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F13433-B84C-2C4E-8EAA-ABF8BC6EA94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910322" y="1577788"/>
            <a:ext cx="2875287" cy="4493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C69ECD-77AD-FC42-BD10-7FEFEC704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488E0D-07AD-2C26-0398-1EF17449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80AA232-0BEE-8E4E-DB29-00BD85676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88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FB18AF-9190-F244-B9A8-BC5038B7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2D2176-D7BD-6740-9E32-66DA4DE0F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BD9878-850C-CB2D-82F6-47BBEBE84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29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430CEE4-6702-E141-981D-F19DC79EE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A2EF3E3-BBF0-BC5D-EBEE-8FCEE2A8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19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with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5B3A71A-B59A-1245-A453-3A8ED72A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10" t="14957" r="27093"/>
          <a:stretch/>
        </p:blipFill>
        <p:spPr>
          <a:xfrm rot="5400000">
            <a:off x="5301543" y="-32454"/>
            <a:ext cx="6858000" cy="6922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0564F-CEB7-024F-989A-5DC7055F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30" y="894775"/>
            <a:ext cx="3831771" cy="451690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918B-4567-DC49-A38D-EE40DA4C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112" y="894775"/>
            <a:ext cx="5109029" cy="4516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298EE8-5B17-804B-92B5-3F41D2C8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2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564F-CEB7-024F-989A-5DC7055F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918B-4567-DC49-A38D-EE40DA4C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54480"/>
            <a:ext cx="11379200" cy="4516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298EE8-5B17-804B-92B5-3F41D2C8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5DB1F-CB22-38E4-DC1A-1E304911C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4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on right - tex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13EE57-FE6A-9B43-9BFE-FFE90E0E3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F0969B-FF91-7E47-A0E7-E20A062E79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847" b="17830"/>
          <a:stretch/>
        </p:blipFill>
        <p:spPr>
          <a:xfrm rot="16200000">
            <a:off x="6667294" y="401792"/>
            <a:ext cx="5926501" cy="512291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AD0762-7CC2-0E45-AE97-A45A158E5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2" y="1564641"/>
            <a:ext cx="6516922" cy="45067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5937BF7-C7D9-3543-838A-EE3DBB614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5144" y="847283"/>
            <a:ext cx="3831770" cy="45067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568FAF3-4157-1E41-9037-9BF75D60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56896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98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ng Blue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C27D7E4-3ECC-E447-B337-DF4CB8623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671" b="62961"/>
          <a:stretch/>
        </p:blipFill>
        <p:spPr>
          <a:xfrm rot="10800000">
            <a:off x="-1" y="-1"/>
            <a:ext cx="8209471" cy="23760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FB18AF-9190-F244-B9A8-BC5038B7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2D2176-D7BD-6740-9E32-66DA4DE0F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51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with bullet tex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F02B2C4-B560-F967-3031-83520294C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2704">
            <a:off x="276064" y="516635"/>
            <a:ext cx="6164989" cy="39660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4605CB-FA9A-6840-9CC4-4150D3F0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9" y="1487234"/>
            <a:ext cx="4590214" cy="19417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63972-D86F-7BAE-42A5-57E1B35CF8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8788" y="1073150"/>
            <a:ext cx="493871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3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CB71944-BF38-C378-E501-D7B362123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557" r="17629" b="16970"/>
          <a:stretch/>
        </p:blipFill>
        <p:spPr>
          <a:xfrm rot="5400000">
            <a:off x="-87490" y="87487"/>
            <a:ext cx="6858001" cy="6683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4605CB-FA9A-6840-9CC4-4150D3F0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9" y="791495"/>
            <a:ext cx="4590214" cy="11366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63972-D86F-7BAE-42A5-57E1B35CF8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8788" y="1073150"/>
            <a:ext cx="493871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83EF61-21AD-A195-F26B-12053607E4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04900" y="2214055"/>
            <a:ext cx="3984625" cy="40177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0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671617D-EA01-FD4B-B8A6-CF8C3D7EC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530" y="1165633"/>
            <a:ext cx="7564761" cy="48665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4605CB-FA9A-6840-9CC4-4150D3F0D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140" y="2394186"/>
            <a:ext cx="5049867" cy="11605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9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6C0A0F-27B8-A24F-9B9F-3FB53BC0B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140" y="3632482"/>
            <a:ext cx="5719341" cy="462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8191DC1-8DBA-1648-ABBA-15E00E3762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6260" y="352988"/>
            <a:ext cx="4426211" cy="3429000"/>
          </a:xfrm>
          <a:custGeom>
            <a:avLst/>
            <a:gdLst>
              <a:gd name="connsiteX0" fmla="*/ 0 w 1285875"/>
              <a:gd name="connsiteY0" fmla="*/ 0 h 1062037"/>
              <a:gd name="connsiteX1" fmla="*/ 1285875 w 1285875"/>
              <a:gd name="connsiteY1" fmla="*/ 0 h 1062037"/>
              <a:gd name="connsiteX2" fmla="*/ 1285875 w 1285875"/>
              <a:gd name="connsiteY2" fmla="*/ 1062037 h 1062037"/>
              <a:gd name="connsiteX3" fmla="*/ 0 w 1285875"/>
              <a:gd name="connsiteY3" fmla="*/ 1062037 h 1062037"/>
              <a:gd name="connsiteX4" fmla="*/ 0 w 1285875"/>
              <a:gd name="connsiteY4" fmla="*/ 0 h 1062037"/>
              <a:gd name="connsiteX0" fmla="*/ 0 w 1285875"/>
              <a:gd name="connsiteY0" fmla="*/ 0 h 1353585"/>
              <a:gd name="connsiteX1" fmla="*/ 1285875 w 1285875"/>
              <a:gd name="connsiteY1" fmla="*/ 0 h 1353585"/>
              <a:gd name="connsiteX2" fmla="*/ 1153353 w 1285875"/>
              <a:gd name="connsiteY2" fmla="*/ 1353585 h 1353585"/>
              <a:gd name="connsiteX3" fmla="*/ 0 w 1285875"/>
              <a:gd name="connsiteY3" fmla="*/ 1062037 h 1353585"/>
              <a:gd name="connsiteX4" fmla="*/ 0 w 1285875"/>
              <a:gd name="connsiteY4" fmla="*/ 0 h 1353585"/>
              <a:gd name="connsiteX0" fmla="*/ 0 w 1652512"/>
              <a:gd name="connsiteY0" fmla="*/ 0 h 1353585"/>
              <a:gd name="connsiteX1" fmla="*/ 1285875 w 1652512"/>
              <a:gd name="connsiteY1" fmla="*/ 0 h 1353585"/>
              <a:gd name="connsiteX2" fmla="*/ 1153353 w 1652512"/>
              <a:gd name="connsiteY2" fmla="*/ 1353585 h 1353585"/>
              <a:gd name="connsiteX3" fmla="*/ 0 w 1652512"/>
              <a:gd name="connsiteY3" fmla="*/ 1062037 h 1353585"/>
              <a:gd name="connsiteX4" fmla="*/ 0 w 1652512"/>
              <a:gd name="connsiteY4" fmla="*/ 0 h 1353585"/>
              <a:gd name="connsiteX0" fmla="*/ 0 w 1652512"/>
              <a:gd name="connsiteY0" fmla="*/ 0 h 1355914"/>
              <a:gd name="connsiteX1" fmla="*/ 1285875 w 1652512"/>
              <a:gd name="connsiteY1" fmla="*/ 0 h 1355914"/>
              <a:gd name="connsiteX2" fmla="*/ 1153353 w 1652512"/>
              <a:gd name="connsiteY2" fmla="*/ 1353585 h 1355914"/>
              <a:gd name="connsiteX3" fmla="*/ 0 w 1652512"/>
              <a:gd name="connsiteY3" fmla="*/ 1062037 h 1355914"/>
              <a:gd name="connsiteX4" fmla="*/ 0 w 1652512"/>
              <a:gd name="connsiteY4" fmla="*/ 0 h 1355914"/>
              <a:gd name="connsiteX0" fmla="*/ 0 w 1638190"/>
              <a:gd name="connsiteY0" fmla="*/ 0 h 1463546"/>
              <a:gd name="connsiteX1" fmla="*/ 1285875 w 1638190"/>
              <a:gd name="connsiteY1" fmla="*/ 0 h 1463546"/>
              <a:gd name="connsiteX2" fmla="*/ 1133096 w 1638190"/>
              <a:gd name="connsiteY2" fmla="*/ 1461935 h 1463546"/>
              <a:gd name="connsiteX3" fmla="*/ 0 w 1638190"/>
              <a:gd name="connsiteY3" fmla="*/ 1062037 h 1463546"/>
              <a:gd name="connsiteX4" fmla="*/ 0 w 1638190"/>
              <a:gd name="connsiteY4" fmla="*/ 0 h 1463546"/>
              <a:gd name="connsiteX0" fmla="*/ 0 w 1696772"/>
              <a:gd name="connsiteY0" fmla="*/ 0 h 1463546"/>
              <a:gd name="connsiteX1" fmla="*/ 1285875 w 1696772"/>
              <a:gd name="connsiteY1" fmla="*/ 0 h 1463546"/>
              <a:gd name="connsiteX2" fmla="*/ 1133096 w 1696772"/>
              <a:gd name="connsiteY2" fmla="*/ 1461935 h 1463546"/>
              <a:gd name="connsiteX3" fmla="*/ 0 w 1696772"/>
              <a:gd name="connsiteY3" fmla="*/ 1062037 h 1463546"/>
              <a:gd name="connsiteX4" fmla="*/ 0 w 1696772"/>
              <a:gd name="connsiteY4" fmla="*/ 0 h 1463546"/>
              <a:gd name="connsiteX0" fmla="*/ 0 w 1691456"/>
              <a:gd name="connsiteY0" fmla="*/ 0 h 1463546"/>
              <a:gd name="connsiteX1" fmla="*/ 1270683 w 1691456"/>
              <a:gd name="connsiteY1" fmla="*/ 86680 h 1463546"/>
              <a:gd name="connsiteX2" fmla="*/ 1133096 w 1691456"/>
              <a:gd name="connsiteY2" fmla="*/ 1461935 h 1463546"/>
              <a:gd name="connsiteX3" fmla="*/ 0 w 1691456"/>
              <a:gd name="connsiteY3" fmla="*/ 1062037 h 1463546"/>
              <a:gd name="connsiteX4" fmla="*/ 0 w 1691456"/>
              <a:gd name="connsiteY4" fmla="*/ 0 h 1463546"/>
              <a:gd name="connsiteX0" fmla="*/ 0 w 1709078"/>
              <a:gd name="connsiteY0" fmla="*/ 0 h 1463546"/>
              <a:gd name="connsiteX1" fmla="*/ 1270683 w 1709078"/>
              <a:gd name="connsiteY1" fmla="*/ 86680 h 1463546"/>
              <a:gd name="connsiteX2" fmla="*/ 1133096 w 1709078"/>
              <a:gd name="connsiteY2" fmla="*/ 1461935 h 1463546"/>
              <a:gd name="connsiteX3" fmla="*/ 0 w 1709078"/>
              <a:gd name="connsiteY3" fmla="*/ 1062037 h 1463546"/>
              <a:gd name="connsiteX4" fmla="*/ 0 w 1709078"/>
              <a:gd name="connsiteY4" fmla="*/ 0 h 1463546"/>
              <a:gd name="connsiteX0" fmla="*/ 0 w 1709078"/>
              <a:gd name="connsiteY0" fmla="*/ 16498 h 1480044"/>
              <a:gd name="connsiteX1" fmla="*/ 1270683 w 1709078"/>
              <a:gd name="connsiteY1" fmla="*/ 103178 h 1480044"/>
              <a:gd name="connsiteX2" fmla="*/ 1133096 w 1709078"/>
              <a:gd name="connsiteY2" fmla="*/ 1478433 h 1480044"/>
              <a:gd name="connsiteX3" fmla="*/ 0 w 1709078"/>
              <a:gd name="connsiteY3" fmla="*/ 1078535 h 1480044"/>
              <a:gd name="connsiteX4" fmla="*/ 0 w 1709078"/>
              <a:gd name="connsiteY4" fmla="*/ 16498 h 1480044"/>
              <a:gd name="connsiteX0" fmla="*/ 162056 w 1709078"/>
              <a:gd name="connsiteY0" fmla="*/ 303362 h 1420188"/>
              <a:gd name="connsiteX1" fmla="*/ 1270683 w 1709078"/>
              <a:gd name="connsiteY1" fmla="*/ 43322 h 1420188"/>
              <a:gd name="connsiteX2" fmla="*/ 1133096 w 1709078"/>
              <a:gd name="connsiteY2" fmla="*/ 1418577 h 1420188"/>
              <a:gd name="connsiteX3" fmla="*/ 0 w 1709078"/>
              <a:gd name="connsiteY3" fmla="*/ 1018679 h 1420188"/>
              <a:gd name="connsiteX4" fmla="*/ 162056 w 1709078"/>
              <a:gd name="connsiteY4" fmla="*/ 303362 h 1420188"/>
              <a:gd name="connsiteX0" fmla="*/ 162056 w 1709078"/>
              <a:gd name="connsiteY0" fmla="*/ 360762 h 1477588"/>
              <a:gd name="connsiteX1" fmla="*/ 1270683 w 1709078"/>
              <a:gd name="connsiteY1" fmla="*/ 100722 h 1477588"/>
              <a:gd name="connsiteX2" fmla="*/ 1133096 w 1709078"/>
              <a:gd name="connsiteY2" fmla="*/ 1475977 h 1477588"/>
              <a:gd name="connsiteX3" fmla="*/ 0 w 1709078"/>
              <a:gd name="connsiteY3" fmla="*/ 1076079 h 1477588"/>
              <a:gd name="connsiteX4" fmla="*/ 162056 w 1709078"/>
              <a:gd name="connsiteY4" fmla="*/ 360762 h 1477588"/>
              <a:gd name="connsiteX0" fmla="*/ 244258 w 1791280"/>
              <a:gd name="connsiteY0" fmla="*/ 360762 h 1477588"/>
              <a:gd name="connsiteX1" fmla="*/ 1352885 w 1791280"/>
              <a:gd name="connsiteY1" fmla="*/ 100722 h 1477588"/>
              <a:gd name="connsiteX2" fmla="*/ 1215298 w 1791280"/>
              <a:gd name="connsiteY2" fmla="*/ 1475977 h 1477588"/>
              <a:gd name="connsiteX3" fmla="*/ 82202 w 1791280"/>
              <a:gd name="connsiteY3" fmla="*/ 1076079 h 1477588"/>
              <a:gd name="connsiteX4" fmla="*/ 244258 w 1791280"/>
              <a:gd name="connsiteY4" fmla="*/ 360762 h 1477588"/>
              <a:gd name="connsiteX0" fmla="*/ 274672 w 1821694"/>
              <a:gd name="connsiteY0" fmla="*/ 360762 h 1477588"/>
              <a:gd name="connsiteX1" fmla="*/ 1383299 w 1821694"/>
              <a:gd name="connsiteY1" fmla="*/ 100722 h 1477588"/>
              <a:gd name="connsiteX2" fmla="*/ 1245712 w 1821694"/>
              <a:gd name="connsiteY2" fmla="*/ 1475977 h 1477588"/>
              <a:gd name="connsiteX3" fmla="*/ 112616 w 1821694"/>
              <a:gd name="connsiteY3" fmla="*/ 1076079 h 1477588"/>
              <a:gd name="connsiteX4" fmla="*/ 274672 w 1821694"/>
              <a:gd name="connsiteY4" fmla="*/ 360762 h 1477588"/>
              <a:gd name="connsiteX0" fmla="*/ 216863 w 1763885"/>
              <a:gd name="connsiteY0" fmla="*/ 360762 h 1478663"/>
              <a:gd name="connsiteX1" fmla="*/ 1325490 w 1763885"/>
              <a:gd name="connsiteY1" fmla="*/ 100722 h 1478663"/>
              <a:gd name="connsiteX2" fmla="*/ 1187903 w 1763885"/>
              <a:gd name="connsiteY2" fmla="*/ 1475977 h 1478663"/>
              <a:gd name="connsiteX3" fmla="*/ 221928 w 1763885"/>
              <a:gd name="connsiteY3" fmla="*/ 1216934 h 1478663"/>
              <a:gd name="connsiteX4" fmla="*/ 216863 w 1763885"/>
              <a:gd name="connsiteY4" fmla="*/ 360762 h 1478663"/>
              <a:gd name="connsiteX0" fmla="*/ 239829 w 1786851"/>
              <a:gd name="connsiteY0" fmla="*/ 360762 h 1478663"/>
              <a:gd name="connsiteX1" fmla="*/ 1348456 w 1786851"/>
              <a:gd name="connsiteY1" fmla="*/ 100722 h 1478663"/>
              <a:gd name="connsiteX2" fmla="*/ 1210869 w 1786851"/>
              <a:gd name="connsiteY2" fmla="*/ 1475977 h 1478663"/>
              <a:gd name="connsiteX3" fmla="*/ 244894 w 1786851"/>
              <a:gd name="connsiteY3" fmla="*/ 1216934 h 1478663"/>
              <a:gd name="connsiteX4" fmla="*/ 239829 w 1786851"/>
              <a:gd name="connsiteY4" fmla="*/ 360762 h 1478663"/>
              <a:gd name="connsiteX0" fmla="*/ 239829 w 1786851"/>
              <a:gd name="connsiteY0" fmla="*/ 360762 h 1478364"/>
              <a:gd name="connsiteX1" fmla="*/ 1348456 w 1786851"/>
              <a:gd name="connsiteY1" fmla="*/ 100722 h 1478364"/>
              <a:gd name="connsiteX2" fmla="*/ 1210869 w 1786851"/>
              <a:gd name="connsiteY2" fmla="*/ 1475977 h 1478364"/>
              <a:gd name="connsiteX3" fmla="*/ 244894 w 1786851"/>
              <a:gd name="connsiteY3" fmla="*/ 1216934 h 1478364"/>
              <a:gd name="connsiteX4" fmla="*/ 239829 w 1786851"/>
              <a:gd name="connsiteY4" fmla="*/ 360762 h 1478364"/>
              <a:gd name="connsiteX0" fmla="*/ 239829 w 1783869"/>
              <a:gd name="connsiteY0" fmla="*/ 360762 h 1478364"/>
              <a:gd name="connsiteX1" fmla="*/ 1348456 w 1783869"/>
              <a:gd name="connsiteY1" fmla="*/ 100722 h 1478364"/>
              <a:gd name="connsiteX2" fmla="*/ 1210869 w 1783869"/>
              <a:gd name="connsiteY2" fmla="*/ 1475977 h 1478364"/>
              <a:gd name="connsiteX3" fmla="*/ 244894 w 1783869"/>
              <a:gd name="connsiteY3" fmla="*/ 1216934 h 1478364"/>
              <a:gd name="connsiteX4" fmla="*/ 239829 w 1783869"/>
              <a:gd name="connsiteY4" fmla="*/ 360762 h 147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869" h="1478364">
                <a:moveTo>
                  <a:pt x="239829" y="360762"/>
                </a:moveTo>
                <a:cubicBezTo>
                  <a:pt x="633004" y="-22075"/>
                  <a:pt x="1046438" y="-85279"/>
                  <a:pt x="1348456" y="100722"/>
                </a:cubicBezTo>
                <a:cubicBezTo>
                  <a:pt x="1572688" y="232285"/>
                  <a:pt x="2275460" y="1303077"/>
                  <a:pt x="1210869" y="1475977"/>
                </a:cubicBezTo>
                <a:cubicBezTo>
                  <a:pt x="780839" y="1503396"/>
                  <a:pt x="350811" y="1287029"/>
                  <a:pt x="244894" y="1216934"/>
                </a:cubicBezTo>
                <a:cubicBezTo>
                  <a:pt x="111535" y="1103097"/>
                  <a:pt x="-229459" y="929668"/>
                  <a:pt x="239829" y="360762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0E2F-FDA5-C347-AC03-E6C3791E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2" y="1564641"/>
            <a:ext cx="5588008" cy="45067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34BD9-0CF1-774D-9282-435CD0AD9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564641"/>
            <a:ext cx="5689600" cy="45067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99016-6BE5-FF4F-B4B1-7F033123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13EE57-FE6A-9B43-9BFE-FFE90E0E3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70744A-9139-2E0E-5149-0DF44D00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8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0E2F-FDA5-C347-AC03-E6C3791E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3" y="1584960"/>
            <a:ext cx="3698247" cy="4486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C16574-7290-AF47-B3E2-DC406ED68D4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13949" y="1584960"/>
            <a:ext cx="3698247" cy="4486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66D4D3-FB04-AF4D-870C-5A619126377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021505" y="1584960"/>
            <a:ext cx="3698247" cy="4486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97A564-CADA-1743-AEF9-DD3CB0AE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4E6F36-4829-464B-800F-91150F712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F9311FF-C0D7-86C5-94B1-B9E7506CB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0E2F-FDA5-C347-AC03-E6C3791E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93" y="1577788"/>
            <a:ext cx="2875287" cy="4493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F9CD8B-9B00-F440-A4D5-ADE32761806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241036" y="1577788"/>
            <a:ext cx="2875287" cy="4493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6CFFAAE-8E0D-7D47-8C01-D159DAA3D91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75679" y="1577788"/>
            <a:ext cx="2875287" cy="4493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F13433-B84C-2C4E-8EAA-ABF8BC6EA94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910322" y="1577788"/>
            <a:ext cx="2875287" cy="4493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C69ECD-77AD-FC42-BD10-7FEFEC704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488E0D-07AD-2C26-0398-1EF17449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80AA232-0BEE-8E4E-DB29-00BD85676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8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FB18AF-9190-F244-B9A8-BC5038B7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2D2176-D7BD-6740-9E32-66DA4DE0F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BD9878-850C-CB2D-82F6-47BBEBE84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2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430CEE4-6702-E141-981D-F19DC79EE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A2EF3E3-BBF0-BC5D-EBEE-8FCEE2A8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94" t="26679"/>
          <a:stretch/>
        </p:blipFill>
        <p:spPr>
          <a:xfrm>
            <a:off x="-1" y="-1"/>
            <a:ext cx="11213735" cy="6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with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5B3A71A-B59A-1245-A453-3A8ED72A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710" t="14957" r="27093"/>
          <a:stretch/>
        </p:blipFill>
        <p:spPr>
          <a:xfrm rot="5400000">
            <a:off x="5301543" y="-32454"/>
            <a:ext cx="6858000" cy="6922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0564F-CEB7-024F-989A-5DC7055F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30" y="894775"/>
            <a:ext cx="3831771" cy="451690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18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918B-4567-DC49-A38D-EE40DA4C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112" y="894775"/>
            <a:ext cx="5109029" cy="4516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298EE8-5B17-804B-92B5-3F41D2C8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2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5FEEE-1FD3-4E41-BDD6-A4AC5FC5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591945"/>
            <a:ext cx="113792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327BB50-5E2A-1C41-9AA4-09049D6C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8" y="365125"/>
            <a:ext cx="11379195" cy="975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2E1EAE-4D16-A34E-814C-B064411F9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50A626-3FAD-1742-BE2E-DB99D1BEEF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62987" y="6229431"/>
            <a:ext cx="1318187" cy="3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52" r:id="rId4"/>
    <p:sldLayoutId id="2147483688" r:id="rId5"/>
    <p:sldLayoutId id="2147483676" r:id="rId6"/>
    <p:sldLayoutId id="2147483654" r:id="rId7"/>
    <p:sldLayoutId id="2147483655" r:id="rId8"/>
    <p:sldLayoutId id="2147483717" r:id="rId9"/>
    <p:sldLayoutId id="2147483716" r:id="rId10"/>
    <p:sldLayoutId id="2147483707" r:id="rId11"/>
    <p:sldLayoutId id="2147483718" r:id="rId12"/>
    <p:sldLayoutId id="2147483719" r:id="rId13"/>
    <p:sldLayoutId id="214748370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0188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4FF"/>
        </a:buClr>
        <a:buFont typeface="Arial" panose="020B0604020202020204" pitchFamily="34" charset="0"/>
        <a:buChar char="•"/>
        <a:defRPr sz="2000" b="0" i="0" kern="1200">
          <a:solidFill>
            <a:srgbClr val="3C3C3C"/>
          </a:solidFill>
          <a:latin typeface="+mn-lt"/>
          <a:ea typeface="+mn-ea"/>
          <a:cs typeface="+mn-cs"/>
        </a:defRPr>
      </a:lvl1pPr>
      <a:lvl2pPr marL="496888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Char char="•"/>
        <a:tabLst/>
        <a:defRPr sz="1800" b="0" i="0" kern="1200">
          <a:solidFill>
            <a:srgbClr val="3C3C3C"/>
          </a:solidFill>
          <a:latin typeface="+mn-lt"/>
          <a:ea typeface="+mn-ea"/>
          <a:cs typeface="+mn-cs"/>
        </a:defRPr>
      </a:lvl2pPr>
      <a:lvl3pPr marL="762000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Char char="•"/>
        <a:tabLst/>
        <a:defRPr sz="1600" b="0" i="0" kern="1200">
          <a:solidFill>
            <a:srgbClr val="3C3C3C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None/>
        <a:defRPr sz="1400" b="0" i="0" kern="1200">
          <a:solidFill>
            <a:srgbClr val="3C3C3C"/>
          </a:solidFill>
          <a:latin typeface="Rubrik Light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Char char="•"/>
        <a:defRPr sz="1200" b="0" i="0" kern="1200">
          <a:solidFill>
            <a:srgbClr val="3C3C3C"/>
          </a:solidFill>
          <a:latin typeface="Rubrik Light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327BB50-5E2A-1C41-9AA4-09049D6C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8" y="365125"/>
            <a:ext cx="11379195" cy="975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2E1EAE-4D16-A34E-814C-B064411F9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50A626-3FAD-1742-BE2E-DB99D1BEE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62987" y="6229431"/>
            <a:ext cx="1318187" cy="398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49A899-578B-9746-B54A-641FFFB617B4}"/>
              </a:ext>
            </a:extLst>
          </p:cNvPr>
          <p:cNvSpPr txBox="1"/>
          <p:nvPr userDrawn="1"/>
        </p:nvSpPr>
        <p:spPr>
          <a:xfrm>
            <a:off x="920178" y="2093806"/>
            <a:ext cx="630301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900" b="1" dirty="0">
                <a:solidFill>
                  <a:schemeClr val="accent1"/>
                </a:solidFill>
                <a:latin typeface="+mj-lt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8B5B9-B480-304E-8DC7-34C5B0F3201F}"/>
              </a:ext>
            </a:extLst>
          </p:cNvPr>
          <p:cNvSpPr txBox="1"/>
          <p:nvPr userDrawn="1"/>
        </p:nvSpPr>
        <p:spPr>
          <a:xfrm>
            <a:off x="5288762" y="2093806"/>
            <a:ext cx="732893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900" b="1" dirty="0">
                <a:solidFill>
                  <a:schemeClr val="accent3"/>
                </a:solidFill>
                <a:latin typeface="+mj-lt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19B660-70E6-D141-99FD-FE128C8FADEB}"/>
              </a:ext>
            </a:extLst>
          </p:cNvPr>
          <p:cNvSpPr txBox="1"/>
          <p:nvPr userDrawn="1"/>
        </p:nvSpPr>
        <p:spPr>
          <a:xfrm>
            <a:off x="3011511" y="2093806"/>
            <a:ext cx="731290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900" b="1" dirty="0">
                <a:solidFill>
                  <a:srgbClr val="00A4FF"/>
                </a:solidFill>
                <a:latin typeface="+mj-lt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9CD31-B751-3444-AC45-8440A22DFAF2}"/>
              </a:ext>
            </a:extLst>
          </p:cNvPr>
          <p:cNvSpPr txBox="1"/>
          <p:nvPr userDrawn="1"/>
        </p:nvSpPr>
        <p:spPr>
          <a:xfrm>
            <a:off x="9716979" y="2093806"/>
            <a:ext cx="745717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900" b="1" dirty="0">
                <a:solidFill>
                  <a:schemeClr val="accent5"/>
                </a:solidFill>
                <a:latin typeface="+mj-lt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687AD8-5C5A-F04B-B4D3-B568FA852767}"/>
              </a:ext>
            </a:extLst>
          </p:cNvPr>
          <p:cNvSpPr txBox="1"/>
          <p:nvPr userDrawn="1"/>
        </p:nvSpPr>
        <p:spPr>
          <a:xfrm>
            <a:off x="7532688" y="2093806"/>
            <a:ext cx="793807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900" b="1" dirty="0">
                <a:solidFill>
                  <a:schemeClr val="accent4"/>
                </a:solidFill>
                <a:latin typeface="+mj-lt"/>
                <a:ea typeface="League Spartan" charset="0"/>
                <a:cs typeface="Poppins" pitchFamily="2" charset="77"/>
              </a:rPr>
              <a:t>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B00536-E65F-3D46-82E4-5064186D17AB}"/>
              </a:ext>
            </a:extLst>
          </p:cNvPr>
          <p:cNvCxnSpPr/>
          <p:nvPr userDrawn="1"/>
        </p:nvCxnSpPr>
        <p:spPr>
          <a:xfrm>
            <a:off x="2723321" y="2093806"/>
            <a:ext cx="0" cy="2657100"/>
          </a:xfrm>
          <a:prstGeom prst="line">
            <a:avLst/>
          </a:prstGeom>
          <a:ln>
            <a:solidFill>
              <a:schemeClr val="accent4">
                <a:alpha val="6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DA98BE-4186-6F47-83B8-643519F7DA73}"/>
              </a:ext>
            </a:extLst>
          </p:cNvPr>
          <p:cNvCxnSpPr/>
          <p:nvPr userDrawn="1"/>
        </p:nvCxnSpPr>
        <p:spPr>
          <a:xfrm>
            <a:off x="5009321" y="2093806"/>
            <a:ext cx="0" cy="2657100"/>
          </a:xfrm>
          <a:prstGeom prst="line">
            <a:avLst/>
          </a:prstGeom>
          <a:ln>
            <a:solidFill>
              <a:schemeClr val="accent4">
                <a:alpha val="6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FC8BAB-DC66-E44A-819E-E9853545075E}"/>
              </a:ext>
            </a:extLst>
          </p:cNvPr>
          <p:cNvCxnSpPr/>
          <p:nvPr userDrawn="1"/>
        </p:nvCxnSpPr>
        <p:spPr>
          <a:xfrm>
            <a:off x="7295321" y="2093806"/>
            <a:ext cx="0" cy="2657100"/>
          </a:xfrm>
          <a:prstGeom prst="line">
            <a:avLst/>
          </a:prstGeom>
          <a:ln>
            <a:solidFill>
              <a:schemeClr val="accent4">
                <a:alpha val="6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307CF7-B54D-C741-AC9B-C7CA16104E16}"/>
              </a:ext>
            </a:extLst>
          </p:cNvPr>
          <p:cNvCxnSpPr/>
          <p:nvPr userDrawn="1"/>
        </p:nvCxnSpPr>
        <p:spPr>
          <a:xfrm>
            <a:off x="9501808" y="2093806"/>
            <a:ext cx="0" cy="2657100"/>
          </a:xfrm>
          <a:prstGeom prst="line">
            <a:avLst/>
          </a:prstGeom>
          <a:ln>
            <a:solidFill>
              <a:schemeClr val="accent4">
                <a:alpha val="6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1" r:id="rId4"/>
    <p:sldLayoutId id="2147483712" r:id="rId5"/>
    <p:sldLayoutId id="214748371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0188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4FF"/>
        </a:buClr>
        <a:buFont typeface="Arial" panose="020B0604020202020204" pitchFamily="34" charset="0"/>
        <a:buChar char="•"/>
        <a:defRPr sz="2000" b="0" i="0" kern="1200">
          <a:solidFill>
            <a:srgbClr val="3C3C3C"/>
          </a:solidFill>
          <a:latin typeface="+mn-lt"/>
          <a:ea typeface="+mn-ea"/>
          <a:cs typeface="+mn-cs"/>
        </a:defRPr>
      </a:lvl1pPr>
      <a:lvl2pPr marL="496888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Char char="•"/>
        <a:tabLst/>
        <a:defRPr sz="1800" b="0" i="0" kern="1200">
          <a:solidFill>
            <a:srgbClr val="3C3C3C"/>
          </a:solidFill>
          <a:latin typeface="+mn-lt"/>
          <a:ea typeface="+mn-ea"/>
          <a:cs typeface="+mn-cs"/>
        </a:defRPr>
      </a:lvl2pPr>
      <a:lvl3pPr marL="762000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Char char="•"/>
        <a:tabLst/>
        <a:defRPr sz="1600" b="0" i="0" kern="1200">
          <a:solidFill>
            <a:srgbClr val="3C3C3C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None/>
        <a:defRPr sz="1400" b="0" i="0" kern="1200">
          <a:solidFill>
            <a:srgbClr val="3C3C3C"/>
          </a:solidFill>
          <a:latin typeface="Rubrik Light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Char char="•"/>
        <a:defRPr sz="1200" b="0" i="0" kern="1200">
          <a:solidFill>
            <a:srgbClr val="3C3C3C"/>
          </a:solidFill>
          <a:latin typeface="Rubrik Light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5FEEE-1FD3-4E41-BDD6-A4AC5FC5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591945"/>
            <a:ext cx="113792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327BB50-5E2A-1C41-9AA4-09049D6C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8" y="365125"/>
            <a:ext cx="11379195" cy="975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2E1EAE-4D16-A34E-814C-B064411F9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475" y="6357368"/>
            <a:ext cx="2981187" cy="247651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3C3C3C"/>
                </a:solidFill>
                <a:latin typeface="+mn-lt"/>
              </a:defRPr>
            </a:lvl1pPr>
          </a:lstStyle>
          <a:p>
            <a:fld id="{71C474A7-958F-064A-945D-A3F1C950D4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50A626-3FAD-1742-BE2E-DB99D1BEEF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62987" y="6229431"/>
            <a:ext cx="1318187" cy="3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0188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4FF"/>
        </a:buClr>
        <a:buFont typeface="Arial" panose="020B0604020202020204" pitchFamily="34" charset="0"/>
        <a:buChar char="•"/>
        <a:defRPr sz="2000" b="0" i="0" kern="1200">
          <a:solidFill>
            <a:srgbClr val="3C3C3C"/>
          </a:solidFill>
          <a:latin typeface="+mn-lt"/>
          <a:ea typeface="+mn-ea"/>
          <a:cs typeface="+mn-cs"/>
        </a:defRPr>
      </a:lvl1pPr>
      <a:lvl2pPr marL="496888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Char char="•"/>
        <a:tabLst/>
        <a:defRPr sz="1800" b="0" i="0" kern="1200">
          <a:solidFill>
            <a:srgbClr val="3C3C3C"/>
          </a:solidFill>
          <a:latin typeface="+mn-lt"/>
          <a:ea typeface="+mn-ea"/>
          <a:cs typeface="+mn-cs"/>
        </a:defRPr>
      </a:lvl2pPr>
      <a:lvl3pPr marL="762000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Char char="•"/>
        <a:tabLst/>
        <a:defRPr sz="1600" b="0" i="0" kern="1200">
          <a:solidFill>
            <a:srgbClr val="3C3C3C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None/>
        <a:defRPr sz="1400" b="0" i="0" kern="1200">
          <a:solidFill>
            <a:srgbClr val="3C3C3C"/>
          </a:solidFill>
          <a:latin typeface="Rubrik Light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FF"/>
        </a:buClr>
        <a:buFont typeface="Arial" panose="020B0604020202020204" pitchFamily="34" charset="0"/>
        <a:buChar char="•"/>
        <a:defRPr sz="1200" b="0" i="0" kern="1200">
          <a:solidFill>
            <a:srgbClr val="3C3C3C"/>
          </a:solidFill>
          <a:latin typeface="Rubrik Light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hyperlink" Target="http://uat.matrix-cr.ne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atrix-suppliertraining.eventbrite.co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524470-4B66-48E9-5894-CF62386B3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140" y="2219868"/>
            <a:ext cx="5049867" cy="1160508"/>
          </a:xfrm>
        </p:spPr>
        <p:txBody>
          <a:bodyPr/>
          <a:lstStyle/>
          <a:p>
            <a:r>
              <a:rPr lang="en-US" dirty="0"/>
              <a:t>Introduction to Matrix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19CCBE0-1400-85BD-3CAF-E16F8F36B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140" y="3632482"/>
            <a:ext cx="6725935" cy="4627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Elizabeth Michael–</a:t>
            </a:r>
            <a:r>
              <a:rPr lang="en-US" dirty="0"/>
              <a:t>Supplier Relationship Manager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76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EE8668A-B315-ED9D-153B-680F1B341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814899"/>
              </p:ext>
            </p:extLst>
          </p:nvPr>
        </p:nvGraphicFramePr>
        <p:xfrm>
          <a:off x="342763" y="333371"/>
          <a:ext cx="11216333" cy="632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4C66240-F38C-CD89-ECBA-6FF4FB1D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Developments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8C345-839C-DF20-8BCA-9C19C27B5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82352-7833-E327-E820-A37461378A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60" t="19256" r="21313" b="9690"/>
          <a:stretch/>
        </p:blipFill>
        <p:spPr>
          <a:xfrm>
            <a:off x="7452196" y="5333371"/>
            <a:ext cx="2246342" cy="9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7F4EA6-A514-879D-5F29-5CEEA3EE7D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988" b="14355"/>
          <a:stretch/>
        </p:blipFill>
        <p:spPr>
          <a:xfrm>
            <a:off x="3728936" y="2735826"/>
            <a:ext cx="2539351" cy="9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221D21-C5DC-0457-375A-7775648ED3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7" t="12446" b="12445"/>
          <a:stretch/>
        </p:blipFill>
        <p:spPr>
          <a:xfrm>
            <a:off x="5519075" y="4012107"/>
            <a:ext cx="1933121" cy="9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phic 3" descr="Chevron arrows with solid fill">
            <a:extLst>
              <a:ext uri="{FF2B5EF4-FFF2-40B4-BE49-F238E27FC236}">
                <a16:creationId xmlns:a16="http://schemas.microsoft.com/office/drawing/2014/main" id="{960B1963-DB4B-5FC2-AF68-4FB4B7F2F5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0014" y="676426"/>
            <a:ext cx="1491947" cy="14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2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2102-04F4-3BEA-B583-11A59F0A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Matrix Partners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294A9-5F2D-C0FD-7D6F-9523A3684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37E36-24D5-555E-1B0E-036ACADC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7" y="1913033"/>
            <a:ext cx="3414755" cy="4410725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BF2058-F297-5410-8F62-7A7F28A15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852" y="1946642"/>
            <a:ext cx="3260848" cy="4269960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C5261-554E-E6E1-5866-413762705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752" y="1915943"/>
            <a:ext cx="3260848" cy="43006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6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A855-1FAF-5CB9-F8B5-6F8CAD62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7F9D2-7324-7532-CC39-934F3A699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0D20B-36FE-CB10-CF8C-5FC599C1E61E}"/>
              </a:ext>
            </a:extLst>
          </p:cNvPr>
          <p:cNvSpPr txBox="1">
            <a:spLocks/>
          </p:cNvSpPr>
          <p:nvPr/>
        </p:nvSpPr>
        <p:spPr>
          <a:xfrm>
            <a:off x="5827125" y="2601745"/>
            <a:ext cx="5412016" cy="32486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4968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7620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2"/>
              </a:buClr>
            </a:pPr>
            <a:r>
              <a:rPr lang="en-US" b="1" dirty="0">
                <a:solidFill>
                  <a:schemeClr val="tx2"/>
                </a:solidFill>
              </a:rPr>
              <a:t>Accreditation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>
              <a:buClr>
                <a:schemeClr val="bg2"/>
              </a:buClr>
            </a:pPr>
            <a:r>
              <a:rPr lang="en-US" dirty="0">
                <a:solidFill>
                  <a:schemeClr val="tx1"/>
                </a:solidFill>
              </a:rPr>
              <a:t>Supplier Agreement</a:t>
            </a:r>
          </a:p>
          <a:p>
            <a:pPr algn="ctr">
              <a:buClr>
                <a:schemeClr val="bg2"/>
              </a:buClr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buClr>
                <a:schemeClr val="bg2"/>
              </a:buClr>
            </a:pPr>
            <a:r>
              <a:rPr lang="en-US" b="1" dirty="0">
                <a:solidFill>
                  <a:schemeClr val="tx2"/>
                </a:solidFill>
              </a:rPr>
              <a:t>Enrolment</a:t>
            </a:r>
          </a:p>
          <a:p>
            <a:pPr algn="ctr">
              <a:buClr>
                <a:schemeClr val="bg2"/>
              </a:buClr>
            </a:pPr>
            <a:r>
              <a:rPr lang="en-US" dirty="0">
                <a:solidFill>
                  <a:schemeClr val="tx1"/>
                </a:solidFill>
              </a:rPr>
              <a:t>Supplier Addendum</a:t>
            </a:r>
          </a:p>
          <a:p>
            <a:pPr algn="ctr">
              <a:buClr>
                <a:schemeClr val="bg2"/>
              </a:buClr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buClr>
                <a:schemeClr val="bg2"/>
              </a:buClr>
            </a:pPr>
            <a:r>
              <a:rPr lang="en-US" b="1" dirty="0">
                <a:solidFill>
                  <a:schemeClr val="tx2"/>
                </a:solidFill>
              </a:rPr>
              <a:t>Supplier Training Session</a:t>
            </a:r>
          </a:p>
          <a:p>
            <a:pPr algn="ctr">
              <a:buClr>
                <a:schemeClr val="bg2"/>
              </a:buClr>
            </a:pPr>
            <a:r>
              <a:rPr lang="en-GB" dirty="0">
                <a:solidFill>
                  <a:schemeClr val="tx1"/>
                </a:solidFill>
              </a:rPr>
              <a:t>https://matrix-suppliertraining.eventbrite.co.uk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>
              <a:buClr>
                <a:schemeClr val="bg2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EC5C118D-92B9-D634-B3A2-9BF8892B4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" b="6574"/>
          <a:stretch>
            <a:fillRect/>
          </a:stretch>
        </p:blipFill>
        <p:spPr>
          <a:xfrm>
            <a:off x="952859" y="2371519"/>
            <a:ext cx="4541606" cy="3709098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22729E5C-F07D-442D-4892-261BFF9C52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9"/>
          <a:stretch/>
        </p:blipFill>
        <p:spPr>
          <a:xfrm>
            <a:off x="1299309" y="2796864"/>
            <a:ext cx="3848706" cy="2186039"/>
          </a:xfrm>
          <a:prstGeom prst="rect">
            <a:avLst/>
          </a:prstGeom>
          <a:ln w="12700">
            <a:solidFill>
              <a:srgbClr val="969696"/>
            </a:solidFill>
          </a:ln>
        </p:spPr>
      </p:pic>
    </p:spTree>
    <p:extLst>
      <p:ext uri="{BB962C8B-B14F-4D97-AF65-F5344CB8AC3E}">
        <p14:creationId xmlns:p14="http://schemas.microsoft.com/office/powerpoint/2010/main" val="79540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524E-53AF-CD21-30A6-1644745A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to Contact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BD196-B154-9E18-32B1-71F7EEC6E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68207-FBC5-68FF-AFFE-35EE69FEBA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6000" y="3429000"/>
            <a:ext cx="720000" cy="720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09F9A5-33EC-CFCB-C591-21AFBC99F599}"/>
              </a:ext>
            </a:extLst>
          </p:cNvPr>
          <p:cNvSpPr txBox="1">
            <a:spLocks/>
          </p:cNvSpPr>
          <p:nvPr/>
        </p:nvSpPr>
        <p:spPr>
          <a:xfrm>
            <a:off x="3338564" y="4228438"/>
            <a:ext cx="5514872" cy="1229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4968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7620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tx2"/>
                </a:solidFill>
              </a:rPr>
              <a:t>Supplier Engagement Team</a:t>
            </a:r>
            <a:endParaRPr lang="en-GB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supplier.engagement@teammatrix.com</a:t>
            </a:r>
          </a:p>
          <a:p>
            <a:pPr marL="273050" lvl="1" indent="0" algn="ctr">
              <a:buFont typeface="Arial" panose="020B0604020202020204" pitchFamily="34" charset="0"/>
              <a:buNone/>
            </a:pPr>
            <a:endParaRPr lang="en-US" sz="1600" dirty="0"/>
          </a:p>
          <a:p>
            <a:pPr marL="273050" lvl="1" indent="0" algn="ctr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0FCC7-1FA4-B13F-263E-DA038580739B}"/>
              </a:ext>
            </a:extLst>
          </p:cNvPr>
          <p:cNvSpPr txBox="1"/>
          <p:nvPr/>
        </p:nvSpPr>
        <p:spPr>
          <a:xfrm>
            <a:off x="241156" y="2467278"/>
            <a:ext cx="342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i="0" u="none" strike="noStrike" dirty="0">
                <a:solidFill>
                  <a:schemeClr val="tx2"/>
                </a:solidFill>
                <a:effectLst/>
                <a:latin typeface="Rubik"/>
              </a:rPr>
              <a:t>We are here to help and support you.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9991-4D21-86C1-837D-609E2A4B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13" y="384791"/>
            <a:ext cx="11379200" cy="1057274"/>
          </a:xfrm>
        </p:spPr>
        <p:txBody>
          <a:bodyPr/>
          <a:lstStyle/>
          <a:p>
            <a:r>
              <a:rPr lang="en-US" dirty="0"/>
              <a:t>FAQs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88350-7D13-72F5-6F4D-669A71206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5BF66-1263-4388-6B43-ECF9B5FDB423}"/>
              </a:ext>
            </a:extLst>
          </p:cNvPr>
          <p:cNvSpPr txBox="1"/>
          <p:nvPr/>
        </p:nvSpPr>
        <p:spPr>
          <a:xfrm>
            <a:off x="1414144" y="2080704"/>
            <a:ext cx="8764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endParaRPr lang="en-US" dirty="0"/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r>
              <a:rPr lang="en-US" dirty="0"/>
              <a:t>Rates/margins</a:t>
            </a:r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endParaRPr lang="en-US" dirty="0"/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r>
              <a:rPr lang="en-US" dirty="0"/>
              <a:t>Compliance Guides</a:t>
            </a:r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endParaRPr lang="en-US" dirty="0"/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r>
              <a:rPr lang="en-US" dirty="0"/>
              <a:t>Timesheet submissions</a:t>
            </a:r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endParaRPr lang="en-US" dirty="0"/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r>
              <a:rPr lang="en-US" dirty="0"/>
              <a:t>Timesheet approval</a:t>
            </a:r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endParaRPr lang="en-US" dirty="0"/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r>
              <a:rPr lang="en-US" dirty="0"/>
              <a:t>Weekly invoicing schedule</a:t>
            </a:r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endParaRPr lang="en-US" dirty="0"/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r>
              <a:rPr lang="en-US"/>
              <a:t>Communication channels</a:t>
            </a:r>
            <a:endParaRPr lang="en-US" dirty="0"/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endParaRPr lang="en-US" dirty="0"/>
          </a:p>
          <a:p>
            <a:pPr marL="285750" indent="-285750">
              <a:buClr>
                <a:srgbClr val="0070C0"/>
              </a:buClr>
              <a:buBlip>
                <a:blip r:embed="rId3"/>
              </a:buBlip>
            </a:pPr>
            <a:r>
              <a:rPr lang="en-US" dirty="0"/>
              <a:t>Supplier System Training - </a:t>
            </a:r>
            <a:r>
              <a:rPr lang="en-GB" dirty="0">
                <a:hlinkClick r:id="rId4"/>
              </a:rPr>
              <a:t>https://matrix-suppliertraining.eventbrite.co.uk</a:t>
            </a:r>
            <a:r>
              <a:rPr lang="en-GB" dirty="0"/>
              <a:t>  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03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AAF-58EE-16CB-F6D0-908D8873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A0ADB-63B5-499D-DDFC-67641D70A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EC0CE-C1A0-1FB9-2BDC-C45FE40EF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36" y="2557260"/>
            <a:ext cx="10552329" cy="3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91D4-D9DD-17C4-0D72-91091CD1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Matrix?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61E2B-8B70-3902-4442-4C40C9310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460A760-AD33-186E-FF46-369ADC76B7BA}"/>
              </a:ext>
            </a:extLst>
          </p:cNvPr>
          <p:cNvSpPr txBox="1">
            <a:spLocks/>
          </p:cNvSpPr>
          <p:nvPr/>
        </p:nvSpPr>
        <p:spPr>
          <a:xfrm>
            <a:off x="406400" y="2101696"/>
            <a:ext cx="11369047" cy="396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4968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7620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A4FF"/>
                </a:solidFill>
              </a:rPr>
              <a:t>About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874B7-9D22-A6FE-7D1B-98429361F589}"/>
              </a:ext>
            </a:extLst>
          </p:cNvPr>
          <p:cNvSpPr txBox="1"/>
          <p:nvPr/>
        </p:nvSpPr>
        <p:spPr>
          <a:xfrm>
            <a:off x="242475" y="2713702"/>
            <a:ext cx="10749600" cy="3114388"/>
          </a:xfrm>
          <a:prstGeom prst="rect">
            <a:avLst/>
          </a:prstGeom>
          <a:noFill/>
          <a:effectLst/>
        </p:spPr>
        <p:txBody>
          <a:bodyPr wrap="none" rtlCol="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FF"/>
              </a:buClr>
              <a:buSzPct val="150000"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  <a:t>As a Neutral Vendor Managed Service Provider, we specialise in managing and improving recruitment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  <a:t>supply chains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1E1E1"/>
                </a:solidFill>
                <a:effectLst/>
                <a:uLnTx/>
                <a:uFillTx/>
                <a:latin typeface="Rubrik Light" panose="02000503000000020004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Rubrik Light" panose="020005030000000200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FF"/>
              </a:buClr>
              <a:buSzPct val="150000"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  <a:t>Matrix brings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A4FF"/>
                </a:solidFill>
                <a:effectLst/>
                <a:uLnTx/>
                <a:uFillTx/>
                <a:latin typeface="Rubrik Light" panose="02000503000000020004"/>
              </a:rPr>
              <a:t>Technology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  <a:t> and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88C"/>
                </a:solidFill>
                <a:effectLst/>
                <a:uLnTx/>
                <a:uFillTx/>
                <a:latin typeface="Rubrik Light" panose="02000503000000020004"/>
              </a:rPr>
              <a:t>People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  <a:t> together to improve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E95D"/>
                </a:solidFill>
                <a:effectLst/>
                <a:uLnTx/>
                <a:uFillTx/>
                <a:latin typeface="Rubrik Light" panose="02000503000000020004"/>
              </a:rPr>
              <a:t>Client’s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  <a:t> recruitment processes and supply chains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rik Light" panose="020005030000000200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FF"/>
              </a:buClr>
              <a:buSzPct val="150000"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  <a:t>We believe temporary recruitment should be reliable, simple and fast, while reducing costs: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rik Light" panose="02000503000000020004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rik Light" panose="020005030000000200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95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Rubrik Bold" panose="0200050300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95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Rubrik Bold" panose="02000503000000020004" pitchFamily="50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34362-7E2A-7BAC-E187-6E35E37CC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068" y="4367290"/>
            <a:ext cx="1274067" cy="12710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C49987-33C1-5340-1B4A-34B9D9F666B6}"/>
              </a:ext>
            </a:extLst>
          </p:cNvPr>
          <p:cNvSpPr/>
          <p:nvPr/>
        </p:nvSpPr>
        <p:spPr>
          <a:xfrm>
            <a:off x="996985" y="5152045"/>
            <a:ext cx="2746232" cy="1541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888" tIns="290587" rIns="291888" bIns="290587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ubrik Light" panose="02000503000000020004"/>
              </a:rPr>
              <a:t>Using technology to ensure transparency and delivery of the best candidates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5F029-59EA-97B5-32A7-539C24AE1B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765" y="4367290"/>
            <a:ext cx="1271019" cy="1274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24ED6-B351-F62F-875D-3DBE76B594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414" y="4367290"/>
            <a:ext cx="1274067" cy="1274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0DE0F3-55C1-5D33-74AC-A5B28A17A393}"/>
              </a:ext>
            </a:extLst>
          </p:cNvPr>
          <p:cNvSpPr/>
          <p:nvPr/>
        </p:nvSpPr>
        <p:spPr>
          <a:xfrm>
            <a:off x="4244158" y="5150521"/>
            <a:ext cx="2746232" cy="1541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888" tIns="290587" rIns="291888" bIns="290587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ubrik Light" panose="02000503000000020004"/>
              </a:rPr>
              <a:t>Driving savings on year-on-year spend with the support of our expert staff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2D1535-B910-F996-043A-EC3DC555F9C8}"/>
              </a:ext>
            </a:extLst>
          </p:cNvPr>
          <p:cNvSpPr/>
          <p:nvPr/>
        </p:nvSpPr>
        <p:spPr>
          <a:xfrm>
            <a:off x="7491331" y="5150521"/>
            <a:ext cx="2746232" cy="1541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888" tIns="290587" rIns="291888" bIns="290587" numCol="1" spcCol="1270" anchor="t" anchorCtr="0">
            <a:noAutofit/>
          </a:bodyPr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ubrik Light" panose="02000503000000020004"/>
              </a:rPr>
              <a:t>Ensuring Clients receive the best value from our system and services</a:t>
            </a:r>
          </a:p>
        </p:txBody>
      </p:sp>
    </p:spTree>
    <p:extLst>
      <p:ext uri="{BB962C8B-B14F-4D97-AF65-F5344CB8AC3E}">
        <p14:creationId xmlns:p14="http://schemas.microsoft.com/office/powerpoint/2010/main" val="1603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70D5E-46F3-336E-340A-900B05A3D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8026B0-CBE2-BBD6-019D-E2F07E90DD0E}"/>
              </a:ext>
            </a:extLst>
          </p:cNvPr>
          <p:cNvSpPr txBox="1">
            <a:spLocks/>
          </p:cNvSpPr>
          <p:nvPr/>
        </p:nvSpPr>
        <p:spPr>
          <a:xfrm>
            <a:off x="871794" y="4266586"/>
            <a:ext cx="11379200" cy="1057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Matrix are a market leading Neutral Vendor, managing temporary recruitment supply chains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9850DB-4167-6B60-DA7C-D9E287CE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1379200" cy="1057274"/>
          </a:xfrm>
        </p:spPr>
        <p:txBody>
          <a:bodyPr/>
          <a:lstStyle/>
          <a:p>
            <a:r>
              <a:rPr lang="en-US" dirty="0"/>
              <a:t>Who are Matrix?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05536D-BA21-EAFD-B2B5-6F082F72AAC2}"/>
              </a:ext>
            </a:extLst>
          </p:cNvPr>
          <p:cNvSpPr txBox="1">
            <a:spLocks/>
          </p:cNvSpPr>
          <p:nvPr/>
        </p:nvSpPr>
        <p:spPr>
          <a:xfrm>
            <a:off x="242475" y="2335678"/>
            <a:ext cx="7049120" cy="1057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Matrix are a market leading neutral vendor, managing temporary &amp; permanent recruitment supply chains.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375D8DE-380B-AB5B-207D-1F9012631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361269"/>
              </p:ext>
            </p:extLst>
          </p:nvPr>
        </p:nvGraphicFramePr>
        <p:xfrm>
          <a:off x="-642075" y="3429000"/>
          <a:ext cx="9311148" cy="292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19F08B8F-CF5C-F64F-8084-8BD3EFB3B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997762" y="1778097"/>
            <a:ext cx="4253232" cy="3389584"/>
          </a:xfrm>
          <a:prstGeom prst="rect">
            <a:avLst/>
          </a:prstGeom>
          <a:solidFill>
            <a:schemeClr val="accent1"/>
          </a:solidFill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5915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899A5F-C046-B5E9-AB74-9D73D63E1FEB}"/>
              </a:ext>
            </a:extLst>
          </p:cNvPr>
          <p:cNvGrpSpPr/>
          <p:nvPr/>
        </p:nvGrpSpPr>
        <p:grpSpPr>
          <a:xfrm>
            <a:off x="629264" y="2430217"/>
            <a:ext cx="10933471" cy="3640379"/>
            <a:chOff x="967519" y="895155"/>
            <a:chExt cx="9976386" cy="51950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CFC9FA-17CD-D1EA-65B9-859BFF10D13A}"/>
                </a:ext>
              </a:extLst>
            </p:cNvPr>
            <p:cNvSpPr/>
            <p:nvPr/>
          </p:nvSpPr>
          <p:spPr>
            <a:xfrm>
              <a:off x="967519" y="895155"/>
              <a:ext cx="9976386" cy="498994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3EC0A89-29F4-81D8-0E74-74447E7F2A76}"/>
                </a:ext>
              </a:extLst>
            </p:cNvPr>
            <p:cNvSpPr/>
            <p:nvPr/>
          </p:nvSpPr>
          <p:spPr>
            <a:xfrm>
              <a:off x="973754" y="1120536"/>
              <a:ext cx="3039680" cy="719006"/>
            </a:xfrm>
            <a:custGeom>
              <a:avLst/>
              <a:gdLst>
                <a:gd name="connsiteX0" fmla="*/ 0 w 3039680"/>
                <a:gd name="connsiteY0" fmla="*/ 0 h 693472"/>
                <a:gd name="connsiteX1" fmla="*/ 3039680 w 3039680"/>
                <a:gd name="connsiteY1" fmla="*/ 0 h 693472"/>
                <a:gd name="connsiteX2" fmla="*/ 3039680 w 3039680"/>
                <a:gd name="connsiteY2" fmla="*/ 693472 h 693472"/>
                <a:gd name="connsiteX3" fmla="*/ 0 w 3039680"/>
                <a:gd name="connsiteY3" fmla="*/ 693472 h 693472"/>
                <a:gd name="connsiteX4" fmla="*/ 0 w 3039680"/>
                <a:gd name="connsiteY4" fmla="*/ 0 h 69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680" h="693472">
                  <a:moveTo>
                    <a:pt x="0" y="0"/>
                  </a:moveTo>
                  <a:lnTo>
                    <a:pt x="3039680" y="0"/>
                  </a:lnTo>
                  <a:lnTo>
                    <a:pt x="3039680" y="693472"/>
                  </a:lnTo>
                  <a:lnTo>
                    <a:pt x="0" y="693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ysClr val="window" lastClr="FFFFFF"/>
                  </a:solidFill>
                  <a:ea typeface="+mn-ea"/>
                  <a:cs typeface="+mn-cs"/>
                </a:rPr>
                <a:t>Supplier Engagement Team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453E6C6-5CFE-C6BC-2BC2-0FE348D5053F}"/>
                </a:ext>
              </a:extLst>
            </p:cNvPr>
            <p:cNvSpPr/>
            <p:nvPr/>
          </p:nvSpPr>
          <p:spPr>
            <a:xfrm>
              <a:off x="970637" y="1839543"/>
              <a:ext cx="3039680" cy="4250656"/>
            </a:xfrm>
            <a:custGeom>
              <a:avLst/>
              <a:gdLst>
                <a:gd name="connsiteX0" fmla="*/ 0 w 3039680"/>
                <a:gd name="connsiteY0" fmla="*/ 0 h 4172399"/>
                <a:gd name="connsiteX1" fmla="*/ 3039680 w 3039680"/>
                <a:gd name="connsiteY1" fmla="*/ 0 h 4172399"/>
                <a:gd name="connsiteX2" fmla="*/ 3039680 w 3039680"/>
                <a:gd name="connsiteY2" fmla="*/ 4172399 h 4172399"/>
                <a:gd name="connsiteX3" fmla="*/ 0 w 3039680"/>
                <a:gd name="connsiteY3" fmla="*/ 4172399 h 4172399"/>
                <a:gd name="connsiteX4" fmla="*/ 0 w 3039680"/>
                <a:gd name="connsiteY4" fmla="*/ 0 h 417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680" h="4172399">
                  <a:moveTo>
                    <a:pt x="0" y="0"/>
                  </a:moveTo>
                  <a:lnTo>
                    <a:pt x="3039680" y="0"/>
                  </a:lnTo>
                  <a:lnTo>
                    <a:pt x="3039680" y="4172399"/>
                  </a:lnTo>
                  <a:lnTo>
                    <a:pt x="0" y="417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2700" cap="flat" cmpd="sng" algn="ctr">
              <a:solidFill>
                <a:schemeClr val="tx1"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US" sz="1600" kern="1200" dirty="0"/>
                <a:t>Manage the Accreditation and Enrolment process.</a:t>
              </a:r>
              <a:endParaRPr lang="en-GB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endParaRPr>
            </a:p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US" sz="1600" kern="1200" dirty="0"/>
                <a:t>Handle and review all supplier documentation.</a:t>
              </a:r>
            </a:p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US" sz="1600" kern="1200" dirty="0"/>
                <a:t>Support suppliers with compliance and enrolment queries.</a:t>
              </a:r>
            </a:p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US" sz="1600" kern="1200" dirty="0"/>
                <a:t>Own and manage relationships with suppliers.</a:t>
              </a:r>
            </a:p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GB" sz="1600" kern="1200" dirty="0"/>
                <a:t>Analyse</a:t>
              </a:r>
              <a:r>
                <a:rPr lang="en-US" sz="1600" kern="1200" dirty="0"/>
                <a:t> and review the supply chain.</a:t>
              </a:r>
            </a:p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US" sz="1600" kern="1200" dirty="0"/>
                <a:t>Host events and forums.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7F674FF-4772-5394-EF35-EBEEA45CE349}"/>
                </a:ext>
              </a:extLst>
            </p:cNvPr>
            <p:cNvSpPr/>
            <p:nvPr/>
          </p:nvSpPr>
          <p:spPr>
            <a:xfrm>
              <a:off x="4438989" y="1100258"/>
              <a:ext cx="3039680" cy="693472"/>
            </a:xfrm>
            <a:custGeom>
              <a:avLst/>
              <a:gdLst>
                <a:gd name="connsiteX0" fmla="*/ 0 w 3039680"/>
                <a:gd name="connsiteY0" fmla="*/ 0 h 693472"/>
                <a:gd name="connsiteX1" fmla="*/ 3039680 w 3039680"/>
                <a:gd name="connsiteY1" fmla="*/ 0 h 693472"/>
                <a:gd name="connsiteX2" fmla="*/ 3039680 w 3039680"/>
                <a:gd name="connsiteY2" fmla="*/ 693472 h 693472"/>
                <a:gd name="connsiteX3" fmla="*/ 0 w 3039680"/>
                <a:gd name="connsiteY3" fmla="*/ 693472 h 693472"/>
                <a:gd name="connsiteX4" fmla="*/ 0 w 3039680"/>
                <a:gd name="connsiteY4" fmla="*/ 0 h 69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680" h="693472">
                  <a:moveTo>
                    <a:pt x="0" y="0"/>
                  </a:moveTo>
                  <a:lnTo>
                    <a:pt x="3039680" y="0"/>
                  </a:lnTo>
                  <a:lnTo>
                    <a:pt x="3039680" y="693472"/>
                  </a:lnTo>
                  <a:lnTo>
                    <a:pt x="0" y="693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ysClr val="window" lastClr="FFFFFF"/>
                  </a:solidFill>
                  <a:ea typeface="+mn-ea"/>
                  <a:cs typeface="+mn-cs"/>
                </a:rPr>
                <a:t>Customer Success Team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E7D0126-8C42-2D5D-8C2C-CF4E1FD1E606}"/>
                </a:ext>
              </a:extLst>
            </p:cNvPr>
            <p:cNvSpPr/>
            <p:nvPr/>
          </p:nvSpPr>
          <p:spPr>
            <a:xfrm>
              <a:off x="4438989" y="1793733"/>
              <a:ext cx="3039680" cy="4296465"/>
            </a:xfrm>
            <a:custGeom>
              <a:avLst/>
              <a:gdLst>
                <a:gd name="connsiteX0" fmla="*/ 0 w 3039680"/>
                <a:gd name="connsiteY0" fmla="*/ 0 h 4172399"/>
                <a:gd name="connsiteX1" fmla="*/ 3039680 w 3039680"/>
                <a:gd name="connsiteY1" fmla="*/ 0 h 4172399"/>
                <a:gd name="connsiteX2" fmla="*/ 3039680 w 3039680"/>
                <a:gd name="connsiteY2" fmla="*/ 4172399 h 4172399"/>
                <a:gd name="connsiteX3" fmla="*/ 0 w 3039680"/>
                <a:gd name="connsiteY3" fmla="*/ 4172399 h 4172399"/>
                <a:gd name="connsiteX4" fmla="*/ 0 w 3039680"/>
                <a:gd name="connsiteY4" fmla="*/ 0 h 417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680" h="4172399">
                  <a:moveTo>
                    <a:pt x="0" y="0"/>
                  </a:moveTo>
                  <a:lnTo>
                    <a:pt x="3039680" y="0"/>
                  </a:lnTo>
                  <a:lnTo>
                    <a:pt x="3039680" y="4172399"/>
                  </a:lnTo>
                  <a:lnTo>
                    <a:pt x="0" y="417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2700" cap="flat" cmpd="sng" algn="ctr">
              <a:solidFill>
                <a:schemeClr val="tx1"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285750" lvl="1"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US" sz="1600" dirty="0"/>
                <a:t>Support suppliers with operational and system queries.</a:t>
              </a:r>
            </a:p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US" sz="1600" kern="1200" dirty="0"/>
                <a:t>Responsible for ensuring that Orders are filled on time with suitable candidates.</a:t>
              </a:r>
            </a:p>
            <a:p>
              <a:pPr marL="285750" lvl="1"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US" sz="1600" kern="1200" dirty="0"/>
                <a:t>Handle and review all pre-employment compliance checks.</a:t>
              </a:r>
            </a:p>
            <a:p>
              <a:pPr marL="285750" lvl="1"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US" sz="1600" kern="1200" dirty="0"/>
                <a:t>Manage the day-to-day relationships between our Clients and the supply chain.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5402E1-0300-C848-68F6-7C5356F6C8B3}"/>
                </a:ext>
              </a:extLst>
            </p:cNvPr>
            <p:cNvSpPr/>
            <p:nvPr/>
          </p:nvSpPr>
          <p:spPr>
            <a:xfrm>
              <a:off x="7904225" y="1100258"/>
              <a:ext cx="3039680" cy="693472"/>
            </a:xfrm>
            <a:custGeom>
              <a:avLst/>
              <a:gdLst>
                <a:gd name="connsiteX0" fmla="*/ 0 w 3039680"/>
                <a:gd name="connsiteY0" fmla="*/ 0 h 693472"/>
                <a:gd name="connsiteX1" fmla="*/ 3039680 w 3039680"/>
                <a:gd name="connsiteY1" fmla="*/ 0 h 693472"/>
                <a:gd name="connsiteX2" fmla="*/ 3039680 w 3039680"/>
                <a:gd name="connsiteY2" fmla="*/ 693472 h 693472"/>
                <a:gd name="connsiteX3" fmla="*/ 0 w 3039680"/>
                <a:gd name="connsiteY3" fmla="*/ 693472 h 693472"/>
                <a:gd name="connsiteX4" fmla="*/ 0 w 3039680"/>
                <a:gd name="connsiteY4" fmla="*/ 0 h 69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680" h="693472">
                  <a:moveTo>
                    <a:pt x="0" y="0"/>
                  </a:moveTo>
                  <a:lnTo>
                    <a:pt x="3039680" y="0"/>
                  </a:lnTo>
                  <a:lnTo>
                    <a:pt x="3039680" y="693472"/>
                  </a:lnTo>
                  <a:lnTo>
                    <a:pt x="0" y="693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>
                  <a:solidFill>
                    <a:sysClr val="window" lastClr="FFFFFF"/>
                  </a:solidFill>
                  <a:ea typeface="+mn-ea"/>
                  <a:cs typeface="+mn-cs"/>
                </a:rPr>
                <a:t>Business Management Team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554393-2547-18DF-12B9-F52658FB00D1}"/>
                </a:ext>
              </a:extLst>
            </p:cNvPr>
            <p:cNvSpPr/>
            <p:nvPr/>
          </p:nvSpPr>
          <p:spPr>
            <a:xfrm>
              <a:off x="7904225" y="1793730"/>
              <a:ext cx="3039680" cy="4296468"/>
            </a:xfrm>
            <a:custGeom>
              <a:avLst/>
              <a:gdLst>
                <a:gd name="connsiteX0" fmla="*/ 0 w 3039680"/>
                <a:gd name="connsiteY0" fmla="*/ 0 h 4172399"/>
                <a:gd name="connsiteX1" fmla="*/ 3039680 w 3039680"/>
                <a:gd name="connsiteY1" fmla="*/ 0 h 4172399"/>
                <a:gd name="connsiteX2" fmla="*/ 3039680 w 3039680"/>
                <a:gd name="connsiteY2" fmla="*/ 4172399 h 4172399"/>
                <a:gd name="connsiteX3" fmla="*/ 0 w 3039680"/>
                <a:gd name="connsiteY3" fmla="*/ 4172399 h 4172399"/>
                <a:gd name="connsiteX4" fmla="*/ 0 w 3039680"/>
                <a:gd name="connsiteY4" fmla="*/ 0 h 417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680" h="4172399">
                  <a:moveTo>
                    <a:pt x="0" y="0"/>
                  </a:moveTo>
                  <a:lnTo>
                    <a:pt x="3039680" y="0"/>
                  </a:lnTo>
                  <a:lnTo>
                    <a:pt x="3039680" y="4172399"/>
                  </a:lnTo>
                  <a:lnTo>
                    <a:pt x="0" y="417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2700" cap="flat" cmpd="sng" algn="ctr">
              <a:solidFill>
                <a:schemeClr val="tx1">
                  <a:alpha val="9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GB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Strategic focus on building supply chains for our Clients.</a:t>
              </a:r>
            </a:p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GB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Gather market intelligence and work collaboratively with Clients and Suppliers to find solutions to any challenges. </a:t>
              </a:r>
              <a:endParaRPr lang="en-GB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a typeface="+mn-ea"/>
                <a:cs typeface="+mn-cs"/>
              </a:endParaRPr>
            </a:p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GB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Manage relationships with our principal suppliers.</a:t>
              </a:r>
            </a:p>
            <a:p>
              <a:pPr marL="285750" lvl="1" indent="-2857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Blip>
                  <a:blip r:embed="rId2"/>
                </a:buBlip>
              </a:pPr>
              <a:r>
                <a:rPr lang="en-GB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Focus on improvement strategies for hard to fill roles.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1618F2-FFD0-549C-521D-9CFBB37E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Matrix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D7E35-91E4-0B72-5BFC-674C34B0B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4EF97-5904-314B-AA88-B72B8FE95200}"/>
              </a:ext>
            </a:extLst>
          </p:cNvPr>
          <p:cNvSpPr txBox="1"/>
          <p:nvPr/>
        </p:nvSpPr>
        <p:spPr>
          <a:xfrm>
            <a:off x="8329764" y="919793"/>
            <a:ext cx="355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Our purpose is simple, we want to connect people to work.</a:t>
            </a:r>
          </a:p>
        </p:txBody>
      </p:sp>
    </p:spTree>
    <p:extLst>
      <p:ext uri="{BB962C8B-B14F-4D97-AF65-F5344CB8AC3E}">
        <p14:creationId xmlns:p14="http://schemas.microsoft.com/office/powerpoint/2010/main" val="348227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F2FFC8-74BB-2646-51DC-0592B364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338" y="1899525"/>
            <a:ext cx="1591574" cy="1126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7A857-2613-4BB7-3D72-4843E9A2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Clients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08F47-4B6B-E704-2456-354058CD0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dirty="0" smtClean="0"/>
              <a:pPr/>
              <a:t>6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5C5ABF-7EFF-E920-C829-5F2EF939C94E}"/>
              </a:ext>
            </a:extLst>
          </p:cNvPr>
          <p:cNvSpPr txBox="1">
            <a:spLocks/>
          </p:cNvSpPr>
          <p:nvPr/>
        </p:nvSpPr>
        <p:spPr>
          <a:xfrm>
            <a:off x="967227" y="2467188"/>
            <a:ext cx="3393758" cy="3669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4968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7620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dirty="0"/>
              <a:t>We work in partnership with: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GB" dirty="0"/>
              <a:t>Local Authorities – 90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GB" dirty="0"/>
              <a:t>Private Care – 9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GB" dirty="0"/>
              <a:t>Retail – 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GB" dirty="0"/>
              <a:t>Other – 9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GB" dirty="0"/>
              <a:t>Self-managed – 4</a:t>
            </a:r>
          </a:p>
          <a:p>
            <a:endParaRPr lang="en-GB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AFA5D05-37BD-6BA7-0B21-F54447DA9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913" y="1962181"/>
            <a:ext cx="1591574" cy="1061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EB497-3CCC-DEF8-3EE2-E9E3A7690C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91290" y="4578951"/>
            <a:ext cx="1469996" cy="1411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6E1CC-AD15-1DA0-0619-68C728207C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861912" y="3360664"/>
            <a:ext cx="1061049" cy="106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8DEF6F-0A0A-2CAE-3143-7C9CE6B220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587176" y="4795310"/>
            <a:ext cx="912670" cy="9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FB2DD3E-052C-C0C7-C603-4404B60D5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28" y="2446321"/>
            <a:ext cx="2530059" cy="1341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618F2-FFD0-549C-521D-9CFBB37E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Preview - Last 6 Months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D7E35-91E4-0B72-5BFC-674C34B0B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841363-31F4-B0BC-7ACA-BCF14BBF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7" y="3741061"/>
            <a:ext cx="5832209" cy="2299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9D7AB-0363-DDDD-92BE-0F3B83BE7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58" t="43685" r="10750" b="34321"/>
          <a:stretch/>
        </p:blipFill>
        <p:spPr>
          <a:xfrm>
            <a:off x="3151216" y="2422029"/>
            <a:ext cx="2811580" cy="12398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0ECAAC-BFE2-58B5-AC52-EB5A6BB8E0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59" t="38864" r="9965" b="31399"/>
          <a:stretch/>
        </p:blipFill>
        <p:spPr>
          <a:xfrm>
            <a:off x="9011826" y="2116636"/>
            <a:ext cx="2916104" cy="1721533"/>
          </a:xfrm>
          <a:prstGeom prst="rect">
            <a:avLst/>
          </a:prstGeom>
        </p:spPr>
      </p:pic>
      <p:pic>
        <p:nvPicPr>
          <p:cNvPr id="27" name="Graphic 26" descr="Cheers outline">
            <a:extLst>
              <a:ext uri="{FF2B5EF4-FFF2-40B4-BE49-F238E27FC236}">
                <a16:creationId xmlns:a16="http://schemas.microsoft.com/office/drawing/2014/main" id="{CE31BFE1-640C-BB13-BFC0-434D3FB69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5945" y="494966"/>
            <a:ext cx="1396715" cy="1396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23AC62-B041-F44D-DE1E-5279AB2C0B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206" y="3741061"/>
            <a:ext cx="5832208" cy="2299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AE43D-F73F-6990-5209-E399F285B1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357" y="2372040"/>
            <a:ext cx="2464689" cy="12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7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00D4-B346-F16A-F361-A2F59B38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system work?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4C544-A840-84B0-E566-CB1793A9B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1543E6-55A8-9038-46F4-8A7CF0389FC7}"/>
              </a:ext>
            </a:extLst>
          </p:cNvPr>
          <p:cNvSpPr txBox="1">
            <a:spLocks/>
          </p:cNvSpPr>
          <p:nvPr/>
        </p:nvSpPr>
        <p:spPr>
          <a:xfrm>
            <a:off x="338915" y="1748013"/>
            <a:ext cx="11369047" cy="396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4968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7620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4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rgbClr val="3C3C3C"/>
                </a:solidFill>
                <a:latin typeface="Rubrik Light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End-to-End Process</a:t>
            </a:r>
          </a:p>
        </p:txBody>
      </p:sp>
      <p:sp>
        <p:nvSpPr>
          <p:cNvPr id="5" name="Arrow: Right 43">
            <a:extLst>
              <a:ext uri="{FF2B5EF4-FFF2-40B4-BE49-F238E27FC236}">
                <a16:creationId xmlns:a16="http://schemas.microsoft.com/office/drawing/2014/main" id="{662743A5-3928-2C3D-BEAA-4D5B7DDF77FA}"/>
              </a:ext>
            </a:extLst>
          </p:cNvPr>
          <p:cNvSpPr/>
          <p:nvPr/>
        </p:nvSpPr>
        <p:spPr>
          <a:xfrm>
            <a:off x="2875865" y="2509969"/>
            <a:ext cx="673147" cy="33342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64157D-BB1B-AA89-3EA3-83B04373D541}"/>
              </a:ext>
            </a:extLst>
          </p:cNvPr>
          <p:cNvGrpSpPr/>
          <p:nvPr/>
        </p:nvGrpSpPr>
        <p:grpSpPr>
          <a:xfrm>
            <a:off x="3819398" y="2338130"/>
            <a:ext cx="1317078" cy="1285712"/>
            <a:chOff x="5021670" y="1979224"/>
            <a:chExt cx="1317078" cy="12857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49756E-2908-50F1-ADAE-72389AFA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0209" y="1979224"/>
              <a:ext cx="720000" cy="627055"/>
            </a:xfrm>
            <a:prstGeom prst="rect">
              <a:avLst/>
            </a:prstGeom>
          </p:spPr>
        </p:pic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C478E71B-E108-0D01-2C5F-D694182F7AC9}"/>
                </a:ext>
              </a:extLst>
            </p:cNvPr>
            <p:cNvSpPr txBox="1">
              <a:spLocks/>
            </p:cNvSpPr>
            <p:nvPr/>
          </p:nvSpPr>
          <p:spPr>
            <a:xfrm>
              <a:off x="5021670" y="2724936"/>
              <a:ext cx="1317078" cy="540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New order is created, or a shift is added to existing shift order.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8A8E55-D178-6649-AF1A-8952E781DC1E}"/>
              </a:ext>
            </a:extLst>
          </p:cNvPr>
          <p:cNvGrpSpPr/>
          <p:nvPr/>
        </p:nvGrpSpPr>
        <p:grpSpPr>
          <a:xfrm>
            <a:off x="9112677" y="3150034"/>
            <a:ext cx="1853151" cy="1440000"/>
            <a:chOff x="9556710" y="1824936"/>
            <a:chExt cx="1853151" cy="1440000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D722195D-90D9-FE92-C1B7-D9F255ED4483}"/>
                </a:ext>
              </a:extLst>
            </p:cNvPr>
            <p:cNvSpPr txBox="1">
              <a:spLocks/>
            </p:cNvSpPr>
            <p:nvPr/>
          </p:nvSpPr>
          <p:spPr>
            <a:xfrm>
              <a:off x="9556710" y="2724936"/>
              <a:ext cx="1853151" cy="540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Suppliers submit candidates for consideration </a:t>
              </a:r>
            </a:p>
            <a:p>
              <a:r>
                <a:rPr lang="en-US" sz="1200" b="1" dirty="0">
                  <a:solidFill>
                    <a:sysClr val="windowText" lastClr="000000"/>
                  </a:solidFill>
                  <a:latin typeface="Rubrik Light" panose="02000503000000020004"/>
                </a:rPr>
                <a:t>OR</a:t>
              </a:r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 </a:t>
              </a:r>
            </a:p>
            <a:p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Add shifts to an existing placement.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D3459A-F22D-5D86-F905-569C31E30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1644" y="1824936"/>
              <a:ext cx="703288" cy="72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FE9425-1EE0-08E9-1253-1910656943C4}"/>
              </a:ext>
            </a:extLst>
          </p:cNvPr>
          <p:cNvGrpSpPr/>
          <p:nvPr/>
        </p:nvGrpSpPr>
        <p:grpSpPr>
          <a:xfrm>
            <a:off x="6001223" y="4577423"/>
            <a:ext cx="2148660" cy="1336837"/>
            <a:chOff x="9450465" y="4192728"/>
            <a:chExt cx="2148660" cy="1336837"/>
          </a:xfrm>
        </p:grpSpPr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8094C3E1-2D90-4D11-7B8E-D50AEFEB7FC0}"/>
                </a:ext>
              </a:extLst>
            </p:cNvPr>
            <p:cNvSpPr txBox="1">
              <a:spLocks/>
            </p:cNvSpPr>
            <p:nvPr/>
          </p:nvSpPr>
          <p:spPr>
            <a:xfrm>
              <a:off x="9450465" y="4989565"/>
              <a:ext cx="2148660" cy="540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Hiring manager accepts a candidate and their placement is created </a:t>
              </a:r>
            </a:p>
            <a:p>
              <a:r>
                <a:rPr lang="en-US" sz="1200" b="1" dirty="0">
                  <a:solidFill>
                    <a:sysClr val="windowText" lastClr="000000"/>
                  </a:solidFill>
                  <a:latin typeface="Rubrik Light" panose="02000503000000020004"/>
                </a:rPr>
                <a:t>OR</a:t>
              </a:r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 </a:t>
              </a:r>
            </a:p>
            <a:p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Hiring Manager approves a shift on a placement.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97F8F2-1D8B-1CAA-4EA1-6D7C60DED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72300" y="4192728"/>
              <a:ext cx="421973" cy="720000"/>
            </a:xfrm>
            <a:prstGeom prst="rect">
              <a:avLst/>
            </a:prstGeom>
          </p:spPr>
        </p:pic>
      </p:grpSp>
      <p:sp>
        <p:nvSpPr>
          <p:cNvPr id="15" name="Arrow: Right 51">
            <a:extLst>
              <a:ext uri="{FF2B5EF4-FFF2-40B4-BE49-F238E27FC236}">
                <a16:creationId xmlns:a16="http://schemas.microsoft.com/office/drawing/2014/main" id="{61ABC3AD-4F3D-9DBB-2D3A-AEAE930B9587}"/>
              </a:ext>
            </a:extLst>
          </p:cNvPr>
          <p:cNvSpPr/>
          <p:nvPr/>
        </p:nvSpPr>
        <p:spPr>
          <a:xfrm flipH="1">
            <a:off x="5284915" y="4842346"/>
            <a:ext cx="720548" cy="33342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50">
            <a:extLst>
              <a:ext uri="{FF2B5EF4-FFF2-40B4-BE49-F238E27FC236}">
                <a16:creationId xmlns:a16="http://schemas.microsoft.com/office/drawing/2014/main" id="{48616E44-279A-6E3B-30F9-9FD535E2E68A}"/>
              </a:ext>
            </a:extLst>
          </p:cNvPr>
          <p:cNvSpPr/>
          <p:nvPr/>
        </p:nvSpPr>
        <p:spPr>
          <a:xfrm rot="19281453" flipH="1">
            <a:off x="8206647" y="4487156"/>
            <a:ext cx="720548" cy="33342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5B78A2-67F3-1DB1-77FE-C8E8817B3E93}"/>
              </a:ext>
            </a:extLst>
          </p:cNvPr>
          <p:cNvGrpSpPr/>
          <p:nvPr/>
        </p:nvGrpSpPr>
        <p:grpSpPr>
          <a:xfrm>
            <a:off x="3780562" y="4607161"/>
            <a:ext cx="1320954" cy="1307099"/>
            <a:chOff x="6890262" y="4327430"/>
            <a:chExt cx="1320954" cy="1307099"/>
          </a:xfrm>
        </p:grpSpPr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04EB4F7B-2D4F-2D9A-5144-FD87705AC6EF}"/>
                </a:ext>
              </a:extLst>
            </p:cNvPr>
            <p:cNvSpPr txBox="1">
              <a:spLocks/>
            </p:cNvSpPr>
            <p:nvPr/>
          </p:nvSpPr>
          <p:spPr>
            <a:xfrm>
              <a:off x="6890262" y="5094529"/>
              <a:ext cx="1320954" cy="540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Timesheets are submitted on the Matrix System or Timesheet App.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DBF9FE-A1B2-76EC-16A3-DE0E83D03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5001" y="4327430"/>
              <a:ext cx="522442" cy="72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A63FD3-402A-3365-C86F-87DD5CE84424}"/>
              </a:ext>
            </a:extLst>
          </p:cNvPr>
          <p:cNvGrpSpPr/>
          <p:nvPr/>
        </p:nvGrpSpPr>
        <p:grpSpPr>
          <a:xfrm>
            <a:off x="971364" y="4620988"/>
            <a:ext cx="1678974" cy="1217336"/>
            <a:chOff x="3803688" y="4417193"/>
            <a:chExt cx="1678974" cy="1217336"/>
          </a:xfrm>
        </p:grpSpPr>
        <p:sp>
          <p:nvSpPr>
            <p:cNvPr id="21" name="Text Placeholder 5">
              <a:extLst>
                <a:ext uri="{FF2B5EF4-FFF2-40B4-BE49-F238E27FC236}">
                  <a16:creationId xmlns:a16="http://schemas.microsoft.com/office/drawing/2014/main" id="{78073FD4-2A1D-7FD3-7956-9DCCBF7FD317}"/>
                </a:ext>
              </a:extLst>
            </p:cNvPr>
            <p:cNvSpPr txBox="1">
              <a:spLocks/>
            </p:cNvSpPr>
            <p:nvPr/>
          </p:nvSpPr>
          <p:spPr>
            <a:xfrm>
              <a:off x="3803688" y="5094529"/>
              <a:ext cx="1678974" cy="540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Timesheets are approved by the Hiring Manager and invoiced automatically.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74F921E-5416-7BE8-8C19-D8211BFB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0609" y="4417193"/>
              <a:ext cx="720000" cy="577029"/>
            </a:xfrm>
            <a:prstGeom prst="rect">
              <a:avLst/>
            </a:prstGeom>
          </p:spPr>
        </p:pic>
      </p:grpSp>
      <p:sp>
        <p:nvSpPr>
          <p:cNvPr id="23" name="Arrow: Right 43">
            <a:extLst>
              <a:ext uri="{FF2B5EF4-FFF2-40B4-BE49-F238E27FC236}">
                <a16:creationId xmlns:a16="http://schemas.microsoft.com/office/drawing/2014/main" id="{B3A360F9-F482-1B33-C43B-5CCEEC586C71}"/>
              </a:ext>
            </a:extLst>
          </p:cNvPr>
          <p:cNvSpPr/>
          <p:nvPr/>
        </p:nvSpPr>
        <p:spPr>
          <a:xfrm flipH="1">
            <a:off x="2852165" y="4846434"/>
            <a:ext cx="720548" cy="33342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96981A-4C3B-1777-B0DF-ACF5F577B7D0}"/>
              </a:ext>
            </a:extLst>
          </p:cNvPr>
          <p:cNvGrpSpPr/>
          <p:nvPr/>
        </p:nvGrpSpPr>
        <p:grpSpPr>
          <a:xfrm>
            <a:off x="6393573" y="2327356"/>
            <a:ext cx="1317078" cy="1362678"/>
            <a:chOff x="6687530" y="1902258"/>
            <a:chExt cx="1317078" cy="1362678"/>
          </a:xfrm>
        </p:grpSpPr>
        <p:sp>
          <p:nvSpPr>
            <p:cNvPr id="25" name="Text Placeholder 5">
              <a:extLst>
                <a:ext uri="{FF2B5EF4-FFF2-40B4-BE49-F238E27FC236}">
                  <a16:creationId xmlns:a16="http://schemas.microsoft.com/office/drawing/2014/main" id="{EC599C81-CBCC-560D-8AD0-E87E21F13EE7}"/>
                </a:ext>
              </a:extLst>
            </p:cNvPr>
            <p:cNvSpPr txBox="1">
              <a:spLocks/>
            </p:cNvSpPr>
            <p:nvPr/>
          </p:nvSpPr>
          <p:spPr>
            <a:xfrm>
              <a:off x="6687530" y="2724936"/>
              <a:ext cx="1317078" cy="540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Suppliers receive an email notification.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0959063-481B-DCA4-90CF-269F0B8EF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2937" y="1902258"/>
              <a:ext cx="673147" cy="720000"/>
            </a:xfrm>
            <a:prstGeom prst="rect">
              <a:avLst/>
            </a:prstGeom>
          </p:spPr>
        </p:pic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DB44202-B34C-7F9E-2D49-DF27B3B897F2}"/>
              </a:ext>
            </a:extLst>
          </p:cNvPr>
          <p:cNvSpPr/>
          <p:nvPr/>
        </p:nvSpPr>
        <p:spPr>
          <a:xfrm rot="2356987">
            <a:off x="8249775" y="2878570"/>
            <a:ext cx="673147" cy="33342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51">
            <a:extLst>
              <a:ext uri="{FF2B5EF4-FFF2-40B4-BE49-F238E27FC236}">
                <a16:creationId xmlns:a16="http://schemas.microsoft.com/office/drawing/2014/main" id="{9C46C260-2D7B-8EB9-42B5-4E315EE2C8B7}"/>
              </a:ext>
            </a:extLst>
          </p:cNvPr>
          <p:cNvSpPr/>
          <p:nvPr/>
        </p:nvSpPr>
        <p:spPr>
          <a:xfrm>
            <a:off x="5284915" y="2480032"/>
            <a:ext cx="720548" cy="33342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366F52-BF5D-C635-C04E-B5967682A7F7}"/>
              </a:ext>
            </a:extLst>
          </p:cNvPr>
          <p:cNvGrpSpPr/>
          <p:nvPr/>
        </p:nvGrpSpPr>
        <p:grpSpPr>
          <a:xfrm>
            <a:off x="1277034" y="2288695"/>
            <a:ext cx="1208421" cy="1440000"/>
            <a:chOff x="1163977" y="1824936"/>
            <a:chExt cx="1208421" cy="1440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68855B5-BE7E-E6DE-238B-A79220AD4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82186" y="1824936"/>
              <a:ext cx="653053" cy="720000"/>
            </a:xfrm>
            <a:prstGeom prst="rect">
              <a:avLst/>
            </a:prstGeom>
          </p:spPr>
        </p:pic>
        <p:sp>
          <p:nvSpPr>
            <p:cNvPr id="31" name="Text Placeholder 5">
              <a:extLst>
                <a:ext uri="{FF2B5EF4-FFF2-40B4-BE49-F238E27FC236}">
                  <a16:creationId xmlns:a16="http://schemas.microsoft.com/office/drawing/2014/main" id="{8975C2F0-6EDB-A3F6-1281-DEAA3461516E}"/>
                </a:ext>
              </a:extLst>
            </p:cNvPr>
            <p:cNvSpPr txBox="1">
              <a:spLocks/>
            </p:cNvSpPr>
            <p:nvPr/>
          </p:nvSpPr>
          <p:spPr>
            <a:xfrm>
              <a:off x="1163977" y="2724936"/>
              <a:ext cx="1208421" cy="540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ysClr val="windowText" lastClr="000000"/>
                  </a:solidFill>
                  <a:latin typeface="Rubrik Light" panose="02000503000000020004"/>
                </a:rPr>
                <a:t>A vacancy or shift requires filling.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4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23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00D4-B346-F16A-F361-A2F59B38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working with Matrix?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4C544-A840-84B0-E566-CB1793A9B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C474A7-958F-064A-945D-A3F1C950D42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6206FE4-A4E8-1928-D46E-B34D8268B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174168"/>
              </p:ext>
            </p:extLst>
          </p:nvPr>
        </p:nvGraphicFramePr>
        <p:xfrm>
          <a:off x="622683" y="2438400"/>
          <a:ext cx="10946635" cy="416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E36B54A-43EE-82A3-365F-8194FDA80CD9}"/>
              </a:ext>
            </a:extLst>
          </p:cNvPr>
          <p:cNvSpPr txBox="1"/>
          <p:nvPr/>
        </p:nvSpPr>
        <p:spPr>
          <a:xfrm>
            <a:off x="406400" y="4695037"/>
            <a:ext cx="240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Free Live Support Service Available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5C51A8-3B3A-73DB-B1CB-261EAFAF1B5A}"/>
              </a:ext>
            </a:extLst>
          </p:cNvPr>
          <p:cNvSpPr txBox="1"/>
          <p:nvPr/>
        </p:nvSpPr>
        <p:spPr>
          <a:xfrm>
            <a:off x="622682" y="2583600"/>
            <a:ext cx="200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We operate 24 hours per day / 365 days per year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5ED0AD-5E4C-F299-9E3F-7C0B40EE59B7}"/>
              </a:ext>
            </a:extLst>
          </p:cNvPr>
          <p:cNvSpPr txBox="1"/>
          <p:nvPr/>
        </p:nvSpPr>
        <p:spPr>
          <a:xfrm>
            <a:off x="9220413" y="2583599"/>
            <a:ext cx="256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Instant access to online training videos and compliance guides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A56AE6-DA41-0881-E1E3-A5BDC16A8C8F}"/>
              </a:ext>
            </a:extLst>
          </p:cNvPr>
          <p:cNvSpPr txBox="1"/>
          <p:nvPr/>
        </p:nvSpPr>
        <p:spPr>
          <a:xfrm>
            <a:off x="9758294" y="4680248"/>
            <a:ext cx="19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Regular Supplier Training Sessions</a:t>
            </a:r>
          </a:p>
        </p:txBody>
      </p:sp>
      <p:pic>
        <p:nvPicPr>
          <p:cNvPr id="41" name="Picture 40" descr="Abstract background of blue mesh and nodes">
            <a:extLst>
              <a:ext uri="{FF2B5EF4-FFF2-40B4-BE49-F238E27FC236}">
                <a16:creationId xmlns:a16="http://schemas.microsoft.com/office/drawing/2014/main" id="{A4B1D64D-2449-85D2-B4D4-3C9DD66396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371"/>
          <a:stretch/>
        </p:blipFill>
        <p:spPr>
          <a:xfrm>
            <a:off x="9550387" y="0"/>
            <a:ext cx="2641613" cy="19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3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A3FF"/>
      </a:dk2>
      <a:lt2>
        <a:srgbClr val="FFFFFF"/>
      </a:lt2>
      <a:accent1>
        <a:srgbClr val="00188C"/>
      </a:accent1>
      <a:accent2>
        <a:srgbClr val="00A3FF"/>
      </a:accent2>
      <a:accent3>
        <a:srgbClr val="00E95D"/>
      </a:accent3>
      <a:accent4>
        <a:srgbClr val="A5A5A5"/>
      </a:accent4>
      <a:accent5>
        <a:srgbClr val="787878"/>
      </a:accent5>
      <a:accent6>
        <a:srgbClr val="E1E1E1"/>
      </a:accent6>
      <a:hlink>
        <a:srgbClr val="0563C1"/>
      </a:hlink>
      <a:folHlink>
        <a:srgbClr val="954F72"/>
      </a:folHlink>
    </a:clrScheme>
    <a:fontScheme name="Matrix Theme Fonts">
      <a:majorFont>
        <a:latin typeface="Rubrik Medium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Georgia Regular"/>
        <a:font script="Hebr" typeface="Georgia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Tahoma Regular"/>
        <a:font script="Hebr" typeface="Tahoma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Supplier Forum" id="{E5A1A3C5-64F4-47FC-A87D-625054A32B1B}" vid="{03710559-CD2C-4820-A926-9F03663C9BDC}"/>
    </a:ext>
  </a:extLst>
</a:theme>
</file>

<file path=ppt/theme/theme2.xml><?xml version="1.0" encoding="utf-8"?>
<a:theme xmlns:a="http://schemas.openxmlformats.org/drawingml/2006/main" name="Matrix Agenda">
  <a:themeElements>
    <a:clrScheme name="Custom 1">
      <a:dk1>
        <a:srgbClr val="000000"/>
      </a:dk1>
      <a:lt1>
        <a:srgbClr val="FFFFFF"/>
      </a:lt1>
      <a:dk2>
        <a:srgbClr val="00A3FF"/>
      </a:dk2>
      <a:lt2>
        <a:srgbClr val="FFFFFF"/>
      </a:lt2>
      <a:accent1>
        <a:srgbClr val="00188C"/>
      </a:accent1>
      <a:accent2>
        <a:srgbClr val="00A3FF"/>
      </a:accent2>
      <a:accent3>
        <a:srgbClr val="00E95D"/>
      </a:accent3>
      <a:accent4>
        <a:srgbClr val="A5A5A5"/>
      </a:accent4>
      <a:accent5>
        <a:srgbClr val="787878"/>
      </a:accent5>
      <a:accent6>
        <a:srgbClr val="E1E1E1"/>
      </a:accent6>
      <a:hlink>
        <a:srgbClr val="0563C1"/>
      </a:hlink>
      <a:folHlink>
        <a:srgbClr val="954F72"/>
      </a:folHlink>
    </a:clrScheme>
    <a:fontScheme name="Matrix Theme Fonts">
      <a:majorFont>
        <a:latin typeface="Rubrik Medium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Georgia Regular"/>
        <a:font script="Hebr" typeface="Georgia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Tahoma Regular"/>
        <a:font script="Hebr" typeface="Tahoma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Supplier Forum" id="{E5A1A3C5-64F4-47FC-A87D-625054A32B1B}" vid="{3F852A3B-4F9C-4575-8F0A-CDE3F671C430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A3FF"/>
      </a:dk2>
      <a:lt2>
        <a:srgbClr val="FFFFFF"/>
      </a:lt2>
      <a:accent1>
        <a:srgbClr val="00188C"/>
      </a:accent1>
      <a:accent2>
        <a:srgbClr val="00A3FF"/>
      </a:accent2>
      <a:accent3>
        <a:srgbClr val="00E95D"/>
      </a:accent3>
      <a:accent4>
        <a:srgbClr val="A5A5A5"/>
      </a:accent4>
      <a:accent5>
        <a:srgbClr val="787878"/>
      </a:accent5>
      <a:accent6>
        <a:srgbClr val="E1E1E1"/>
      </a:accent6>
      <a:hlink>
        <a:srgbClr val="0563C1"/>
      </a:hlink>
      <a:folHlink>
        <a:srgbClr val="954F72"/>
      </a:folHlink>
    </a:clrScheme>
    <a:fontScheme name="Matrix Theme Fonts">
      <a:majorFont>
        <a:latin typeface="Rubrik Medium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Georgia Regular"/>
        <a:font script="Hebr" typeface="Georgia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Tahoma Regular"/>
        <a:font script="Hebr" typeface="Tahoma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Supplier Forum" id="{E5A1A3C5-64F4-47FC-A87D-625054A32B1B}" vid="{03710559-CD2C-4820-A926-9F03663C9BD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65cbc8-718b-4bb3-b336-1deb9d6ce784" xsi:nil="true"/>
    <lcf76f155ced4ddcb4097134ff3c332f xmlns="2f307b4b-0ddb-422c-8707-9034d16829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0E852709E41E4F820DA75C76516970" ma:contentTypeVersion="15" ma:contentTypeDescription="Create a new document." ma:contentTypeScope="" ma:versionID="be5c8bafd935cccc515e2e57ae63283c">
  <xsd:schema xmlns:xsd="http://www.w3.org/2001/XMLSchema" xmlns:xs="http://www.w3.org/2001/XMLSchema" xmlns:p="http://schemas.microsoft.com/office/2006/metadata/properties" xmlns:ns2="2f307b4b-0ddb-422c-8707-9034d16829af" xmlns:ns3="3865cbc8-718b-4bb3-b336-1deb9d6ce784" targetNamespace="http://schemas.microsoft.com/office/2006/metadata/properties" ma:root="true" ma:fieldsID="f5f4bafd8002cd52e6b3bca2942c3fc9" ns2:_="" ns3:_="">
    <xsd:import namespace="2f307b4b-0ddb-422c-8707-9034d16829af"/>
    <xsd:import namespace="3865cbc8-718b-4bb3-b336-1deb9d6ce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07b4b-0ddb-422c-8707-9034d1682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a0ce711-54c3-4ed7-bb5f-cb9cebf127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5cbc8-718b-4bb3-b336-1deb9d6ce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bd3f7d4-a65d-44fb-9c10-bd5e103ddf1f}" ma:internalName="TaxCatchAll" ma:showField="CatchAllData" ma:web="3865cbc8-718b-4bb3-b336-1deb9d6ce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4814DF-1BB3-4EFE-8CFE-076F191E26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9C4BB7-B8CA-4186-A738-C75F581E24CE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51bf988e-d6de-4df7-8661-b1be193edd62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3865cbc8-718b-4bb3-b336-1deb9d6ce784"/>
    <ds:schemaRef ds:uri="2f307b4b-0ddb-422c-8707-9034d16829af"/>
  </ds:schemaRefs>
</ds:datastoreItem>
</file>

<file path=customXml/itemProps3.xml><?xml version="1.0" encoding="utf-8"?>
<ds:datastoreItem xmlns:ds="http://schemas.openxmlformats.org/officeDocument/2006/customXml" ds:itemID="{73FBC45E-82D5-4E65-9070-1CDBBB5BD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07b4b-0ddb-422c-8707-9034d16829af"/>
    <ds:schemaRef ds:uri="3865cbc8-718b-4bb3-b336-1deb9d6ce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 Supplier Forum (002)</Template>
  <TotalTime>0</TotalTime>
  <Words>910</Words>
  <Application>Microsoft Office PowerPoint</Application>
  <PresentationFormat>Widescreen</PresentationFormat>
  <Paragraphs>141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Courier New</vt:lpstr>
      <vt:lpstr>Rubik</vt:lpstr>
      <vt:lpstr>Rubrik Bold</vt:lpstr>
      <vt:lpstr>Rubrik Light</vt:lpstr>
      <vt:lpstr>Rubrik Medium</vt:lpstr>
      <vt:lpstr>Office Theme</vt:lpstr>
      <vt:lpstr>Matrix Agenda</vt:lpstr>
      <vt:lpstr>Office Theme</vt:lpstr>
      <vt:lpstr>Introduction to Matrix</vt:lpstr>
      <vt:lpstr>Agenda</vt:lpstr>
      <vt:lpstr>Who are Matrix?</vt:lpstr>
      <vt:lpstr>Who are Matrix?</vt:lpstr>
      <vt:lpstr>Team Matrix Overview</vt:lpstr>
      <vt:lpstr>Our Clients</vt:lpstr>
      <vt:lpstr>Preview - Last 6 Months</vt:lpstr>
      <vt:lpstr>How does the system work?</vt:lpstr>
      <vt:lpstr>Benefits of working with Matrix?</vt:lpstr>
      <vt:lpstr>Recent Developments</vt:lpstr>
      <vt:lpstr>Matrix Partners</vt:lpstr>
      <vt:lpstr>Next Steps</vt:lpstr>
      <vt:lpstr>Who to Contact</vt:lpstr>
      <vt:lpstr>FAQs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&amp; Achieve Together Introduction</dc:title>
  <dc:creator>Chris Andrews</dc:creator>
  <cp:lastModifiedBy>Elizabeth Michael</cp:lastModifiedBy>
  <cp:revision>88</cp:revision>
  <dcterms:created xsi:type="dcterms:W3CDTF">2023-01-13T10:51:02Z</dcterms:created>
  <dcterms:modified xsi:type="dcterms:W3CDTF">2023-10-11T16:14:28Z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0x010100AC0E852709E41E4F820DA75C76516970</vt:lpwstr>
  </property>
  <property fmtid="{D5CDD505-2E9C-101B-9397-08002B2CF9AE}" pid="3" name="MediaServiceImageTags">
    <vt:lpwstr/>
  </property>
</Properties>
</file>